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7"/>
  </p:notesMasterIdLst>
  <p:sldIdLst>
    <p:sldId id="256" r:id="rId2"/>
    <p:sldId id="258" r:id="rId3"/>
    <p:sldId id="333" r:id="rId4"/>
    <p:sldId id="263" r:id="rId5"/>
    <p:sldId id="260" r:id="rId6"/>
    <p:sldId id="261" r:id="rId7"/>
    <p:sldId id="309" r:id="rId8"/>
    <p:sldId id="270" r:id="rId9"/>
    <p:sldId id="323" r:id="rId10"/>
    <p:sldId id="324" r:id="rId11"/>
    <p:sldId id="311" r:id="rId12"/>
    <p:sldId id="312" r:id="rId13"/>
    <p:sldId id="322" r:id="rId14"/>
    <p:sldId id="325" r:id="rId15"/>
    <p:sldId id="327" r:id="rId16"/>
    <p:sldId id="326" r:id="rId17"/>
    <p:sldId id="328" r:id="rId18"/>
    <p:sldId id="329" r:id="rId19"/>
    <p:sldId id="310" r:id="rId20"/>
    <p:sldId id="318" r:id="rId21"/>
    <p:sldId id="319" r:id="rId22"/>
    <p:sldId id="320" r:id="rId23"/>
    <p:sldId id="321" r:id="rId24"/>
    <p:sldId id="330" r:id="rId25"/>
    <p:sldId id="331" r:id="rId26"/>
    <p:sldId id="332" r:id="rId27"/>
    <p:sldId id="313" r:id="rId28"/>
    <p:sldId id="314" r:id="rId29"/>
    <p:sldId id="315" r:id="rId30"/>
    <p:sldId id="316" r:id="rId31"/>
    <p:sldId id="317" r:id="rId32"/>
    <p:sldId id="334" r:id="rId33"/>
    <p:sldId id="283" r:id="rId34"/>
    <p:sldId id="285" r:id="rId35"/>
    <p:sldId id="335" r:id="rId36"/>
  </p:sldIdLst>
  <p:sldSz cx="9144000" cy="5143500" type="screen16x9"/>
  <p:notesSz cx="6858000" cy="9144000"/>
  <p:embeddedFontLst>
    <p:embeddedFont>
      <p:font typeface="Alef" panose="00000500000000000000" pitchFamily="2" charset="-79"/>
      <p:regular r:id="rId38"/>
      <p:bold r:id="rId39"/>
    </p:embeddedFont>
    <p:embeddedFont>
      <p:font typeface="Bebas Neue" panose="020B0606020202050201" pitchFamily="34" charset="0"/>
      <p:regular r:id="rId40"/>
    </p:embeddedFont>
    <p:embeddedFont>
      <p:font typeface="Nunito Light" pitchFamily="2" charset="0"/>
      <p:regular r:id="rId41"/>
      <p:italic r:id="rId42"/>
    </p:embeddedFont>
    <p:embeddedFont>
      <p:font typeface="PT Sans" panose="020B0503020203020204" pitchFamily="34" charset="0"/>
      <p:regular r:id="rId43"/>
      <p:bold r:id="rId44"/>
      <p:italic r:id="rId45"/>
      <p:boldItalic r:id="rId46"/>
    </p:embeddedFont>
    <p:embeddedFont>
      <p:font typeface="Roboto Mono" panose="00000009000000000000" pitchFamily="49" charset="0"/>
      <p:regular r:id="rId47"/>
      <p:bold r:id="rId48"/>
      <p:italic r:id="rId49"/>
      <p:boldItalic r:id="rId50"/>
    </p:embeddedFont>
    <p:embeddedFont>
      <p:font typeface="Titillium Web" panose="00000500000000000000" pitchFamily="2" charset="0"/>
      <p:regular r:id="rId51"/>
      <p:bold r:id="rId52"/>
      <p:italic r:id="rId53"/>
      <p:boldItalic r:id="rId54"/>
    </p:embeddedFont>
    <p:embeddedFont>
      <p:font typeface="Turret Road" panose="020B0604020202020204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8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75F4BC-1470-4EFF-9EE8-17F1BFBD6E8E}">
  <a:tblStyle styleId="{6D75F4BC-1470-4EFF-9EE8-17F1BFBD6E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>
        <p:guide orient="horz" pos="1620"/>
        <p:guide pos="2880"/>
        <p:guide orient="horz" pos="5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129635d4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129635d4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139eac3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3139eac353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44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33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3139eac3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3139eac3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74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3139eac3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3139eac3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56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189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462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681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133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57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15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99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403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70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863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931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125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6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538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34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30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746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096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3139eac353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3139eac353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825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736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13139eac353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13139eac353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13139eac353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13139eac353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13139eac353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13139eac353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89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13139eac353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13139eac353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3139eac3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3139eac3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13139eac3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13139eac35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304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139eac3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3139eac353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13139eac3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13139eac353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25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1681350" y="1527835"/>
            <a:ext cx="5781300" cy="1597500"/>
          </a:xfrm>
          <a:prstGeom prst="rect">
            <a:avLst/>
          </a:prstGeom>
          <a:noFill/>
          <a:effectLst>
            <a:outerShdw dist="47625" dir="37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2077050" y="3460825"/>
            <a:ext cx="4989900" cy="427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67" name="Google Shape;67;p2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0" name="Google Shape;70;p2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2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2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5" name="Google Shape;75;p2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8" name="Google Shape;78;p2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9" name="Google Shape;79;p2"/>
          <p:cNvGrpSpPr/>
          <p:nvPr/>
        </p:nvGrpSpPr>
        <p:grpSpPr>
          <a:xfrm>
            <a:off x="999327" y="4765050"/>
            <a:ext cx="7145346" cy="215400"/>
            <a:chOff x="1032945" y="4765050"/>
            <a:chExt cx="7145346" cy="215400"/>
          </a:xfrm>
        </p:grpSpPr>
        <p:sp>
          <p:nvSpPr>
            <p:cNvPr id="80" name="Google Shape;80;p2"/>
            <p:cNvSpPr/>
            <p:nvPr/>
          </p:nvSpPr>
          <p:spPr>
            <a:xfrm>
              <a:off x="1323950" y="4765050"/>
              <a:ext cx="62724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32945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21949" y="4838700"/>
              <a:ext cx="5257500" cy="7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596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887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1136145" y="48336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5400000" flipH="1">
              <a:off x="7990490" y="48387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2"/>
            <p:cNvGrpSpPr/>
            <p:nvPr/>
          </p:nvGrpSpPr>
          <p:grpSpPr>
            <a:xfrm>
              <a:off x="7686297" y="4812750"/>
              <a:ext cx="110987" cy="125100"/>
              <a:chOff x="5597857" y="567504"/>
              <a:chExt cx="110987" cy="125100"/>
            </a:xfrm>
          </p:grpSpPr>
          <p:cxnSp>
            <p:nvCxnSpPr>
              <p:cNvPr id="88" name="Google Shape;88;p2"/>
              <p:cNvCxnSpPr/>
              <p:nvPr/>
            </p:nvCxnSpPr>
            <p:spPr>
              <a:xfrm rot="10800000">
                <a:off x="5597857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 rot="10800000">
                <a:off x="5653350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 rot="10800000">
                <a:off x="5708843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1" name="Google Shape;91;p2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92" name="Google Shape;92;p2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93" name="Google Shape;93;p2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" name="Google Shape;94;p2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2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" name="Google Shape;96;p2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" name="Google Shape;98;p2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0" name="Google Shape;100;p2"/>
          <p:cNvGrpSpPr/>
          <p:nvPr/>
        </p:nvGrpSpPr>
        <p:grpSpPr>
          <a:xfrm>
            <a:off x="8599479" y="1374174"/>
            <a:ext cx="335310" cy="629475"/>
            <a:chOff x="8561404" y="1374174"/>
            <a:chExt cx="335310" cy="629475"/>
          </a:xfrm>
        </p:grpSpPr>
        <p:grpSp>
          <p:nvGrpSpPr>
            <p:cNvPr id="101" name="Google Shape;101;p2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2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" name="Google Shape;111;p2"/>
          <p:cNvSpPr/>
          <p:nvPr/>
        </p:nvSpPr>
        <p:spPr>
          <a:xfrm>
            <a:off x="-1417813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7462649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2"/>
          <p:cNvGrpSpPr/>
          <p:nvPr/>
        </p:nvGrpSpPr>
        <p:grpSpPr>
          <a:xfrm>
            <a:off x="4237771" y="182754"/>
            <a:ext cx="668458" cy="178706"/>
            <a:chOff x="1858350" y="160875"/>
            <a:chExt cx="832037" cy="222437"/>
          </a:xfrm>
        </p:grpSpPr>
        <p:sp>
          <p:nvSpPr>
            <p:cNvPr id="114" name="Google Shape;114;p2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2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0" name="Google Shape;2030;p26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2031" name="Google Shape;2031;p26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2" name="Google Shape;2032;p26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3" name="Google Shape;2033;p26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4" name="Google Shape;2034;p26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5" name="Google Shape;2035;p26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6" name="Google Shape;2036;p26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7" name="Google Shape;2037;p26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8" name="Google Shape;2038;p26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9" name="Google Shape;2039;p26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0" name="Google Shape;2040;p26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1" name="Google Shape;2041;p26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2" name="Google Shape;2042;p26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3" name="Google Shape;2043;p26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4" name="Google Shape;2044;p26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5" name="Google Shape;2045;p26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6" name="Google Shape;2046;p26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7" name="Google Shape;2047;p26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8" name="Google Shape;2048;p26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9" name="Google Shape;2049;p26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0" name="Google Shape;2050;p26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1" name="Google Shape;2051;p26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2" name="Google Shape;2052;p26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3" name="Google Shape;2053;p26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" name="Google Shape;2054;p26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5" name="Google Shape;2055;p26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6" name="Google Shape;2056;p26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7" name="Google Shape;2057;p26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8" name="Google Shape;2058;p26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9" name="Google Shape;2059;p26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26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1" name="Google Shape;2061;p26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2" name="Google Shape;2062;p26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3" name="Google Shape;2063;p26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4" name="Google Shape;2064;p26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5" name="Google Shape;2065;p26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6" name="Google Shape;2066;p26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7" name="Google Shape;2067;p26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8" name="Google Shape;2068;p26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9" name="Google Shape;2069;p26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0" name="Google Shape;2070;p26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1" name="Google Shape;2071;p26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2" name="Google Shape;2072;p26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3" name="Google Shape;2073;p26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4" name="Google Shape;2074;p26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5" name="Google Shape;2075;p26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6" name="Google Shape;2076;p26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7" name="Google Shape;2077;p26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8" name="Google Shape;2078;p26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9" name="Google Shape;2079;p26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0" name="Google Shape;2080;p26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1" name="Google Shape;2081;p26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2" name="Google Shape;2082;p26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3" name="Google Shape;2083;p26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84" name="Google Shape;2084;p26"/>
          <p:cNvSpPr txBox="1">
            <a:spLocks noGrp="1"/>
          </p:cNvSpPr>
          <p:nvPr>
            <p:ph type="title" hasCustomPrompt="1"/>
          </p:nvPr>
        </p:nvSpPr>
        <p:spPr>
          <a:xfrm>
            <a:off x="2427750" y="640782"/>
            <a:ext cx="4288500" cy="5487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5" name="Google Shape;2085;p26"/>
          <p:cNvSpPr txBox="1">
            <a:spLocks noGrp="1"/>
          </p:cNvSpPr>
          <p:nvPr>
            <p:ph type="subTitle" idx="1"/>
          </p:nvPr>
        </p:nvSpPr>
        <p:spPr>
          <a:xfrm>
            <a:off x="2427750" y="1317964"/>
            <a:ext cx="4288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86" name="Google Shape;2086;p26"/>
          <p:cNvSpPr txBox="1">
            <a:spLocks noGrp="1"/>
          </p:cNvSpPr>
          <p:nvPr>
            <p:ph type="title" idx="2" hasCustomPrompt="1"/>
          </p:nvPr>
        </p:nvSpPr>
        <p:spPr>
          <a:xfrm>
            <a:off x="2427750" y="2024524"/>
            <a:ext cx="4288500" cy="5487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7" name="Google Shape;2087;p26"/>
          <p:cNvSpPr txBox="1">
            <a:spLocks noGrp="1"/>
          </p:cNvSpPr>
          <p:nvPr>
            <p:ph type="subTitle" idx="3"/>
          </p:nvPr>
        </p:nvSpPr>
        <p:spPr>
          <a:xfrm>
            <a:off x="2427750" y="2697428"/>
            <a:ext cx="4288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88" name="Google Shape;2088;p26"/>
          <p:cNvSpPr txBox="1">
            <a:spLocks noGrp="1"/>
          </p:cNvSpPr>
          <p:nvPr>
            <p:ph type="title" idx="4" hasCustomPrompt="1"/>
          </p:nvPr>
        </p:nvSpPr>
        <p:spPr>
          <a:xfrm>
            <a:off x="2427750" y="3405308"/>
            <a:ext cx="4288500" cy="5487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9" name="Google Shape;2089;p26"/>
          <p:cNvSpPr txBox="1">
            <a:spLocks noGrp="1"/>
          </p:cNvSpPr>
          <p:nvPr>
            <p:ph type="subTitle" idx="5"/>
          </p:nvPr>
        </p:nvSpPr>
        <p:spPr>
          <a:xfrm>
            <a:off x="2428050" y="4082696"/>
            <a:ext cx="42879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90" name="Google Shape;2090;p26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26"/>
          <p:cNvSpPr/>
          <p:nvPr/>
        </p:nvSpPr>
        <p:spPr>
          <a:xfrm flipH="1">
            <a:off x="-18656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26"/>
          <p:cNvGrpSpPr/>
          <p:nvPr/>
        </p:nvGrpSpPr>
        <p:grpSpPr>
          <a:xfrm>
            <a:off x="8648306" y="4017514"/>
            <a:ext cx="245964" cy="581921"/>
            <a:chOff x="8616804" y="545067"/>
            <a:chExt cx="245964" cy="581921"/>
          </a:xfrm>
        </p:grpSpPr>
        <p:grpSp>
          <p:nvGrpSpPr>
            <p:cNvPr id="2093" name="Google Shape;2093;p26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2094" name="Google Shape;2094;p26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95" name="Google Shape;2095;p26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6" name="Google Shape;2096;p26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97" name="Google Shape;2097;p26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2098" name="Google Shape;2098;p26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99" name="Google Shape;2099;p26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0" name="Google Shape;2100;p26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01" name="Google Shape;2101;p26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2102" name="Google Shape;2102;p26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103" name="Google Shape;2103;p26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05" name="Google Shape;2105;p26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06" name="Google Shape;2106;p26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107" name="Google Shape;2107;p26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09" name="Google Shape;2109;p26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10" name="Google Shape;2110;p26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111" name="Google Shape;2111;p26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3" name="Google Shape;2113;p26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6" name="Google Shape;2306;p2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7" name="Google Shape;2307;p29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2308" name="Google Shape;2308;p29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29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29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29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2" name="Google Shape;2312;p29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3" name="Google Shape;2313;p29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2314;p29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2315;p29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6" name="Google Shape;2316;p29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7" name="Google Shape;2317;p29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8" name="Google Shape;2318;p29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29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0" name="Google Shape;2320;p29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1" name="Google Shape;2321;p29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2" name="Google Shape;2322;p29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29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4" name="Google Shape;2324;p29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5" name="Google Shape;2325;p29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6" name="Google Shape;2326;p29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2327;p29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2328;p29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29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29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29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2" name="Google Shape;2332;p29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3" name="Google Shape;2333;p29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4" name="Google Shape;2334;p29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2335;p29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6" name="Google Shape;2336;p29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7" name="Google Shape;2337;p29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8" name="Google Shape;2338;p29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2339;p29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0" name="Google Shape;2340;p29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1" name="Google Shape;2341;p29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2" name="Google Shape;2342;p29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3" name="Google Shape;2343;p29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2344;p29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5" name="Google Shape;2345;p29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6" name="Google Shape;2346;p29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2347;p29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8" name="Google Shape;2348;p29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9" name="Google Shape;2349;p29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29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1" name="Google Shape;2351;p29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2" name="Google Shape;2352;p29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3" name="Google Shape;2353;p29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4" name="Google Shape;2354;p29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5" name="Google Shape;2355;p29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6" name="Google Shape;2356;p29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29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8" name="Google Shape;2358;p29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9" name="Google Shape;2359;p29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0" name="Google Shape;2360;p29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61" name="Google Shape;2361;p29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29"/>
          <p:cNvSpPr/>
          <p:nvPr/>
        </p:nvSpPr>
        <p:spPr>
          <a:xfrm flipH="1">
            <a:off x="-18656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3" name="Google Shape;2363;p29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2364" name="Google Shape;2364;p29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2365" name="Google Shape;2365;p29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66" name="Google Shape;2366;p29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7" name="Google Shape;2367;p29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8" name="Google Shape;2368;p29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2369" name="Google Shape;2369;p29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70" name="Google Shape;2370;p29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1" name="Google Shape;2371;p29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72" name="Google Shape;2372;p29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2373" name="Google Shape;2373;p29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374" name="Google Shape;2374;p29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76" name="Google Shape;2376;p29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77" name="Google Shape;2377;p29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378" name="Google Shape;2378;p29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80" name="Google Shape;2380;p29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81" name="Google Shape;2381;p29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382" name="Google Shape;2382;p29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84" name="Google Shape;2384;p29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85" name="Google Shape;2385;p29"/>
          <p:cNvGrpSpPr/>
          <p:nvPr/>
        </p:nvGrpSpPr>
        <p:grpSpPr>
          <a:xfrm>
            <a:off x="999327" y="4765050"/>
            <a:ext cx="7145346" cy="215400"/>
            <a:chOff x="1032945" y="4765050"/>
            <a:chExt cx="7145346" cy="215400"/>
          </a:xfrm>
        </p:grpSpPr>
        <p:sp>
          <p:nvSpPr>
            <p:cNvPr id="2386" name="Google Shape;2386;p29"/>
            <p:cNvSpPr/>
            <p:nvPr/>
          </p:nvSpPr>
          <p:spPr>
            <a:xfrm>
              <a:off x="1323950" y="4765050"/>
              <a:ext cx="62724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9"/>
            <p:cNvSpPr/>
            <p:nvPr/>
          </p:nvSpPr>
          <p:spPr>
            <a:xfrm>
              <a:off x="1032945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9"/>
            <p:cNvSpPr/>
            <p:nvPr/>
          </p:nvSpPr>
          <p:spPr>
            <a:xfrm>
              <a:off x="1421949" y="4838700"/>
              <a:ext cx="5257500" cy="7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9"/>
            <p:cNvSpPr/>
            <p:nvPr/>
          </p:nvSpPr>
          <p:spPr>
            <a:xfrm>
              <a:off x="7596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9"/>
            <p:cNvSpPr/>
            <p:nvPr/>
          </p:nvSpPr>
          <p:spPr>
            <a:xfrm>
              <a:off x="7887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9"/>
            <p:cNvSpPr/>
            <p:nvPr/>
          </p:nvSpPr>
          <p:spPr>
            <a:xfrm rot="-5400000">
              <a:off x="1136145" y="48336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9"/>
            <p:cNvSpPr/>
            <p:nvPr/>
          </p:nvSpPr>
          <p:spPr>
            <a:xfrm rot="5400000" flipH="1">
              <a:off x="7990490" y="48387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3" name="Google Shape;2393;p29"/>
            <p:cNvGrpSpPr/>
            <p:nvPr/>
          </p:nvGrpSpPr>
          <p:grpSpPr>
            <a:xfrm>
              <a:off x="7686297" y="4812750"/>
              <a:ext cx="110987" cy="125100"/>
              <a:chOff x="5597857" y="567504"/>
              <a:chExt cx="110987" cy="125100"/>
            </a:xfrm>
          </p:grpSpPr>
          <p:cxnSp>
            <p:nvCxnSpPr>
              <p:cNvPr id="2394" name="Google Shape;2394;p29"/>
              <p:cNvCxnSpPr/>
              <p:nvPr/>
            </p:nvCxnSpPr>
            <p:spPr>
              <a:xfrm rot="10800000">
                <a:off x="5597857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5" name="Google Shape;2395;p29"/>
              <p:cNvCxnSpPr/>
              <p:nvPr/>
            </p:nvCxnSpPr>
            <p:spPr>
              <a:xfrm rot="10800000">
                <a:off x="5653350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6" name="Google Shape;2396;p29"/>
              <p:cNvCxnSpPr/>
              <p:nvPr/>
            </p:nvCxnSpPr>
            <p:spPr>
              <a:xfrm rot="10800000">
                <a:off x="5708843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97" name="Google Shape;2397;p29"/>
          <p:cNvGrpSpPr/>
          <p:nvPr/>
        </p:nvGrpSpPr>
        <p:grpSpPr>
          <a:xfrm>
            <a:off x="4237771" y="182754"/>
            <a:ext cx="668458" cy="178706"/>
            <a:chOff x="1858350" y="160875"/>
            <a:chExt cx="832037" cy="222437"/>
          </a:xfrm>
        </p:grpSpPr>
        <p:sp>
          <p:nvSpPr>
            <p:cNvPr id="2398" name="Google Shape;2398;p29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9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9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1" name="Google Shape;2401;p29"/>
          <p:cNvGrpSpPr/>
          <p:nvPr/>
        </p:nvGrpSpPr>
        <p:grpSpPr>
          <a:xfrm>
            <a:off x="200929" y="521299"/>
            <a:ext cx="335310" cy="629475"/>
            <a:chOff x="8561404" y="1374174"/>
            <a:chExt cx="335310" cy="629475"/>
          </a:xfrm>
        </p:grpSpPr>
        <p:grpSp>
          <p:nvGrpSpPr>
            <p:cNvPr id="2402" name="Google Shape;2402;p29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2403" name="Google Shape;2403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7" name="Google Shape;2407;p29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2408" name="Google Shape;2408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2" name="Google Shape;2412;p29"/>
          <p:cNvGrpSpPr/>
          <p:nvPr/>
        </p:nvGrpSpPr>
        <p:grpSpPr>
          <a:xfrm>
            <a:off x="8603629" y="3969949"/>
            <a:ext cx="335310" cy="629475"/>
            <a:chOff x="8561404" y="1374174"/>
            <a:chExt cx="335310" cy="629475"/>
          </a:xfrm>
        </p:grpSpPr>
        <p:grpSp>
          <p:nvGrpSpPr>
            <p:cNvPr id="2413" name="Google Shape;2413;p29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2414" name="Google Shape;2414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29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2419" name="Google Shape;2419;p29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4" name="Google Shape;2424;p3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5" name="Google Shape;2425;p30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2426" name="Google Shape;2426;p30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7" name="Google Shape;2427;p30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8" name="Google Shape;2428;p30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9" name="Google Shape;2429;p30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0" name="Google Shape;2430;p30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1" name="Google Shape;2431;p30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2" name="Google Shape;2432;p30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3" name="Google Shape;2433;p30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4" name="Google Shape;2434;p30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30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30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30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30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30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30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30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30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30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30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30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30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30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30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30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30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30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30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30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30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30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0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30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30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0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30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30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0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30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30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30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30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0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30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30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30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30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30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30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30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30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30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30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30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79" name="Google Shape;2479;p30"/>
          <p:cNvSpPr/>
          <p:nvPr/>
        </p:nvSpPr>
        <p:spPr>
          <a:xfrm flipH="1">
            <a:off x="-18656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0"/>
          <p:cNvSpPr/>
          <p:nvPr/>
        </p:nvSpPr>
        <p:spPr>
          <a:xfrm>
            <a:off x="71672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1" name="Google Shape;2481;p30"/>
          <p:cNvGrpSpPr/>
          <p:nvPr/>
        </p:nvGrpSpPr>
        <p:grpSpPr>
          <a:xfrm>
            <a:off x="3793482" y="4771371"/>
            <a:ext cx="1557035" cy="178692"/>
            <a:chOff x="2668100" y="1704400"/>
            <a:chExt cx="3071075" cy="352450"/>
          </a:xfrm>
        </p:grpSpPr>
        <p:sp>
          <p:nvSpPr>
            <p:cNvPr id="2482" name="Google Shape;2482;p30"/>
            <p:cNvSpPr/>
            <p:nvPr/>
          </p:nvSpPr>
          <p:spPr>
            <a:xfrm>
              <a:off x="2668100" y="1704400"/>
              <a:ext cx="3071075" cy="352450"/>
            </a:xfrm>
            <a:custGeom>
              <a:avLst/>
              <a:gdLst/>
              <a:ahLst/>
              <a:cxnLst/>
              <a:rect l="l" t="t" r="r" b="b"/>
              <a:pathLst>
                <a:path w="122843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122843" y="14097"/>
                  </a:lnTo>
                  <a:lnTo>
                    <a:pt x="122843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0"/>
            <p:cNvSpPr/>
            <p:nvPr/>
          </p:nvSpPr>
          <p:spPr>
            <a:xfrm>
              <a:off x="266810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0"/>
            <p:cNvSpPr/>
            <p:nvPr/>
          </p:nvSpPr>
          <p:spPr>
            <a:xfrm>
              <a:off x="288525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0"/>
            <p:cNvSpPr/>
            <p:nvPr/>
          </p:nvSpPr>
          <p:spPr>
            <a:xfrm>
              <a:off x="3101675" y="1704400"/>
              <a:ext cx="129250" cy="352450"/>
            </a:xfrm>
            <a:custGeom>
              <a:avLst/>
              <a:gdLst/>
              <a:ahLst/>
              <a:cxnLst/>
              <a:rect l="l" t="t" r="r" b="b"/>
              <a:pathLst>
                <a:path w="5170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0"/>
            <p:cNvSpPr/>
            <p:nvPr/>
          </p:nvSpPr>
          <p:spPr>
            <a:xfrm>
              <a:off x="331882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0"/>
            <p:cNvSpPr/>
            <p:nvPr/>
          </p:nvSpPr>
          <p:spPr>
            <a:xfrm>
              <a:off x="353597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0"/>
            <p:cNvSpPr/>
            <p:nvPr/>
          </p:nvSpPr>
          <p:spPr>
            <a:xfrm>
              <a:off x="375315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0"/>
            <p:cNvSpPr/>
            <p:nvPr/>
          </p:nvSpPr>
          <p:spPr>
            <a:xfrm>
              <a:off x="397030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0"/>
          <p:cNvGrpSpPr/>
          <p:nvPr/>
        </p:nvGrpSpPr>
        <p:grpSpPr>
          <a:xfrm flipH="1">
            <a:off x="8655934" y="539414"/>
            <a:ext cx="222407" cy="982471"/>
            <a:chOff x="257640" y="539414"/>
            <a:chExt cx="222407" cy="982471"/>
          </a:xfrm>
        </p:grpSpPr>
        <p:grpSp>
          <p:nvGrpSpPr>
            <p:cNvPr id="2491" name="Google Shape;2491;p30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492" name="Google Shape;2492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4" name="Google Shape;2494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95" name="Google Shape;2495;p30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496" name="Google Shape;2496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8" name="Google Shape;2498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99" name="Google Shape;2499;p30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500" name="Google Shape;2500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02" name="Google Shape;2502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503" name="Google Shape;2503;p30"/>
          <p:cNvGrpSpPr/>
          <p:nvPr/>
        </p:nvGrpSpPr>
        <p:grpSpPr>
          <a:xfrm flipH="1">
            <a:off x="265659" y="3616964"/>
            <a:ext cx="222407" cy="982471"/>
            <a:chOff x="257640" y="539414"/>
            <a:chExt cx="222407" cy="982471"/>
          </a:xfrm>
        </p:grpSpPr>
        <p:grpSp>
          <p:nvGrpSpPr>
            <p:cNvPr id="2504" name="Google Shape;2504;p30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2505" name="Google Shape;2505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07" name="Google Shape;2507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30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2509" name="Google Shape;2509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11" name="Google Shape;2511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12" name="Google Shape;2512;p30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2513" name="Google Shape;2513;p30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15" name="Google Shape;2515;p30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516" name="Google Shape;2516;p30"/>
          <p:cNvGrpSpPr/>
          <p:nvPr/>
        </p:nvGrpSpPr>
        <p:grpSpPr>
          <a:xfrm>
            <a:off x="4348676" y="184959"/>
            <a:ext cx="446647" cy="276334"/>
            <a:chOff x="3419725" y="2613600"/>
            <a:chExt cx="1769600" cy="1094825"/>
          </a:xfrm>
        </p:grpSpPr>
        <p:sp>
          <p:nvSpPr>
            <p:cNvPr id="2517" name="Google Shape;2517;p30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0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0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3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3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3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3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3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3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3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3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3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3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3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3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3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3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3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3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3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3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3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3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3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3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3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3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3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3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3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3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3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3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3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3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3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3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3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3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3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3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3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3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3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2131500" y="2494780"/>
            <a:ext cx="4881000" cy="731400"/>
          </a:xfrm>
          <a:prstGeom prst="rect">
            <a:avLst/>
          </a:prstGeom>
          <a:noFill/>
          <a:effectLst>
            <a:outerShdw dist="47625" dir="36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472138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2132491" y="3403755"/>
            <a:ext cx="4878900" cy="4572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7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177" name="Google Shape;177;p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" name="Google Shape;179;p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" name="Google Shape;181;p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3" name="Google Shape;183;p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5" name="Google Shape;185;p3"/>
          <p:cNvGrpSpPr/>
          <p:nvPr/>
        </p:nvGrpSpPr>
        <p:grpSpPr>
          <a:xfrm>
            <a:off x="257384" y="3616964"/>
            <a:ext cx="222407" cy="982471"/>
            <a:chOff x="257640" y="539414"/>
            <a:chExt cx="222407" cy="982471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187" name="Google Shape;187;p3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8" name="Google Shape;188;p3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9" name="Google Shape;189;p3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3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191" name="Google Shape;191;p3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2" name="Google Shape;192;p3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3" name="Google Shape;193;p3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3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6" name="Google Shape;196;p3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7" name="Google Shape;197;p3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" name="Google Shape;198;p3"/>
          <p:cNvGrpSpPr/>
          <p:nvPr/>
        </p:nvGrpSpPr>
        <p:grpSpPr>
          <a:xfrm>
            <a:off x="999327" y="4765050"/>
            <a:ext cx="7145346" cy="215400"/>
            <a:chOff x="1032945" y="4765050"/>
            <a:chExt cx="7145346" cy="215400"/>
          </a:xfrm>
        </p:grpSpPr>
        <p:sp>
          <p:nvSpPr>
            <p:cNvPr id="199" name="Google Shape;199;p3"/>
            <p:cNvSpPr/>
            <p:nvPr/>
          </p:nvSpPr>
          <p:spPr>
            <a:xfrm>
              <a:off x="1032945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323950" y="4765050"/>
              <a:ext cx="62724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7596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887290" y="4765050"/>
              <a:ext cx="291000" cy="2154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421949" y="4838700"/>
              <a:ext cx="5257500" cy="7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 rot="-5400000">
              <a:off x="1136145" y="48336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 rot="5400000" flipH="1">
              <a:off x="7990490" y="4838700"/>
              <a:ext cx="84600" cy="73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3"/>
            <p:cNvGrpSpPr/>
            <p:nvPr/>
          </p:nvGrpSpPr>
          <p:grpSpPr>
            <a:xfrm>
              <a:off x="7686297" y="4812750"/>
              <a:ext cx="110987" cy="125100"/>
              <a:chOff x="5597857" y="567504"/>
              <a:chExt cx="110987" cy="125100"/>
            </a:xfrm>
          </p:grpSpPr>
          <p:cxnSp>
            <p:nvCxnSpPr>
              <p:cNvPr id="207" name="Google Shape;207;p3"/>
              <p:cNvCxnSpPr/>
              <p:nvPr/>
            </p:nvCxnSpPr>
            <p:spPr>
              <a:xfrm rot="10800000">
                <a:off x="5597857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3"/>
              <p:cNvCxnSpPr/>
              <p:nvPr/>
            </p:nvCxnSpPr>
            <p:spPr>
              <a:xfrm rot="10800000">
                <a:off x="5653350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3"/>
              <p:cNvCxnSpPr/>
              <p:nvPr/>
            </p:nvCxnSpPr>
            <p:spPr>
              <a:xfrm rot="10800000">
                <a:off x="5708843" y="567504"/>
                <a:ext cx="0" cy="125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10" name="Google Shape;210;p3"/>
          <p:cNvSpPr/>
          <p:nvPr/>
        </p:nvSpPr>
        <p:spPr>
          <a:xfrm>
            <a:off x="7462649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"/>
          <p:cNvSpPr/>
          <p:nvPr/>
        </p:nvSpPr>
        <p:spPr>
          <a:xfrm>
            <a:off x="-1417813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3"/>
          <p:cNvGrpSpPr/>
          <p:nvPr/>
        </p:nvGrpSpPr>
        <p:grpSpPr>
          <a:xfrm>
            <a:off x="4237771" y="182754"/>
            <a:ext cx="668458" cy="178706"/>
            <a:chOff x="1858350" y="160875"/>
            <a:chExt cx="832037" cy="222437"/>
          </a:xfrm>
        </p:grpSpPr>
        <p:sp>
          <p:nvSpPr>
            <p:cNvPr id="213" name="Google Shape;213;p3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7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490" name="Google Shape;490;p7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7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7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7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7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7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7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7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7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7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7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7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7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7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7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7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7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7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7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7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7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7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7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7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7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7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7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7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7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7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7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7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7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7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7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7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7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7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7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7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7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7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7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7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7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7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7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7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7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7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7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7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7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3" name="Google Shape;543;p7"/>
          <p:cNvSpPr txBox="1">
            <a:spLocks noGrp="1"/>
          </p:cNvSpPr>
          <p:nvPr>
            <p:ph type="body" idx="1"/>
          </p:nvPr>
        </p:nvSpPr>
        <p:spPr>
          <a:xfrm>
            <a:off x="851050" y="1669800"/>
            <a:ext cx="46971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blurRad="57150" dist="47625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-1417813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"/>
          <p:cNvSpPr/>
          <p:nvPr/>
        </p:nvSpPr>
        <p:spPr>
          <a:xfrm>
            <a:off x="7462649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7"/>
          <p:cNvGrpSpPr/>
          <p:nvPr/>
        </p:nvGrpSpPr>
        <p:grpSpPr>
          <a:xfrm>
            <a:off x="378990" y="4510079"/>
            <a:ext cx="668458" cy="178706"/>
            <a:chOff x="1858350" y="160875"/>
            <a:chExt cx="832037" cy="222437"/>
          </a:xfrm>
        </p:grpSpPr>
        <p:sp>
          <p:nvSpPr>
            <p:cNvPr id="548" name="Google Shape;548;p7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7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552" name="Google Shape;552;p7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553" name="Google Shape;553;p7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4" name="Google Shape;554;p7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6" name="Google Shape;556;p7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557" name="Google Shape;557;p7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8" name="Google Shape;558;p7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11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763" name="Google Shape;763;p11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11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11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11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11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11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11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11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11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11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11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11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11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11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11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11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11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11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11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11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11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11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11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11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11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11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11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11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11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11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11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11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11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11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11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11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11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11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11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11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11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11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11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11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11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11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11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11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11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11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11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11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11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579063"/>
            <a:ext cx="7146900" cy="1134300"/>
          </a:xfrm>
          <a:prstGeom prst="rect">
            <a:avLst/>
          </a:prstGeom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7" name="Google Shape;817;p11"/>
          <p:cNvSpPr txBox="1">
            <a:spLocks noGrp="1"/>
          </p:cNvSpPr>
          <p:nvPr>
            <p:ph type="subTitle" idx="1"/>
          </p:nvPr>
        </p:nvSpPr>
        <p:spPr>
          <a:xfrm>
            <a:off x="996750" y="3152987"/>
            <a:ext cx="7150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8" name="Google Shape;818;p11"/>
          <p:cNvSpPr/>
          <p:nvPr/>
        </p:nvSpPr>
        <p:spPr>
          <a:xfrm flipH="1">
            <a:off x="-18656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1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11"/>
          <p:cNvGrpSpPr/>
          <p:nvPr/>
        </p:nvGrpSpPr>
        <p:grpSpPr>
          <a:xfrm>
            <a:off x="265659" y="539414"/>
            <a:ext cx="222407" cy="982471"/>
            <a:chOff x="257640" y="539414"/>
            <a:chExt cx="222407" cy="982471"/>
          </a:xfrm>
        </p:grpSpPr>
        <p:grpSp>
          <p:nvGrpSpPr>
            <p:cNvPr id="821" name="Google Shape;821;p11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822" name="Google Shape;822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24" name="Google Shape;824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5" name="Google Shape;825;p11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826" name="Google Shape;826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28" name="Google Shape;828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9" name="Google Shape;829;p11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830" name="Google Shape;830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2" name="Google Shape;832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33" name="Google Shape;833;p11"/>
          <p:cNvGrpSpPr/>
          <p:nvPr/>
        </p:nvGrpSpPr>
        <p:grpSpPr>
          <a:xfrm>
            <a:off x="8655934" y="3616964"/>
            <a:ext cx="222407" cy="982471"/>
            <a:chOff x="257640" y="539414"/>
            <a:chExt cx="222407" cy="982471"/>
          </a:xfrm>
        </p:grpSpPr>
        <p:grpSp>
          <p:nvGrpSpPr>
            <p:cNvPr id="834" name="Google Shape;834;p11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835" name="Google Shape;835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7" name="Google Shape;837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8" name="Google Shape;838;p11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839" name="Google Shape;839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1" name="Google Shape;841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2" name="Google Shape;842;p11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843" name="Google Shape;843;p11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5" name="Google Shape;845;p11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46" name="Google Shape;846;p11"/>
          <p:cNvGrpSpPr/>
          <p:nvPr/>
        </p:nvGrpSpPr>
        <p:grpSpPr>
          <a:xfrm>
            <a:off x="282381" y="4017492"/>
            <a:ext cx="245964" cy="581921"/>
            <a:chOff x="8616804" y="545067"/>
            <a:chExt cx="245964" cy="581921"/>
          </a:xfrm>
        </p:grpSpPr>
        <p:grpSp>
          <p:nvGrpSpPr>
            <p:cNvPr id="847" name="Google Shape;847;p11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848" name="Google Shape;848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9" name="Google Shape;849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0" name="Google Shape;850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1" name="Google Shape;851;p11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852" name="Google Shape;852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53" name="Google Shape;853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4" name="Google Shape;854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55" name="Google Shape;855;p11"/>
          <p:cNvGrpSpPr/>
          <p:nvPr/>
        </p:nvGrpSpPr>
        <p:grpSpPr>
          <a:xfrm>
            <a:off x="8648306" y="545067"/>
            <a:ext cx="245964" cy="581921"/>
            <a:chOff x="8616804" y="545067"/>
            <a:chExt cx="245964" cy="581921"/>
          </a:xfrm>
        </p:grpSpPr>
        <p:grpSp>
          <p:nvGrpSpPr>
            <p:cNvPr id="856" name="Google Shape;856;p11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857" name="Google Shape;857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58" name="Google Shape;858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9" name="Google Shape;859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60" name="Google Shape;860;p11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861" name="Google Shape;861;p11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62" name="Google Shape;862;p11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11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13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868" name="Google Shape;868;p13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13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13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13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13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13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13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13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13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13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13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13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13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13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13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13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13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13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13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13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13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13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13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13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13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13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13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13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13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" name="Google Shape;897;p13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" name="Google Shape;898;p13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13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13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13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13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13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13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13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" name="Google Shape;906;p13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" name="Google Shape;907;p13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13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13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13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13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13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13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13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13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13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13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13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13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13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1" name="Google Shape;921;p13"/>
          <p:cNvSpPr txBox="1">
            <a:spLocks noGrp="1"/>
          </p:cNvSpPr>
          <p:nvPr>
            <p:ph type="title"/>
          </p:nvPr>
        </p:nvSpPr>
        <p:spPr>
          <a:xfrm>
            <a:off x="1607614" y="1129177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2" name="Google Shape;922;p13"/>
          <p:cNvSpPr txBox="1">
            <a:spLocks noGrp="1"/>
          </p:cNvSpPr>
          <p:nvPr>
            <p:ph type="subTitle" idx="1"/>
          </p:nvPr>
        </p:nvSpPr>
        <p:spPr>
          <a:xfrm>
            <a:off x="1607614" y="1495315"/>
            <a:ext cx="2867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3"/>
          <p:cNvSpPr txBox="1">
            <a:spLocks noGrp="1"/>
          </p:cNvSpPr>
          <p:nvPr>
            <p:ph type="title" idx="2"/>
          </p:nvPr>
        </p:nvSpPr>
        <p:spPr>
          <a:xfrm>
            <a:off x="1607614" y="355899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13"/>
          <p:cNvSpPr txBox="1">
            <a:spLocks noGrp="1"/>
          </p:cNvSpPr>
          <p:nvPr>
            <p:ph type="subTitle" idx="3"/>
          </p:nvPr>
        </p:nvSpPr>
        <p:spPr>
          <a:xfrm>
            <a:off x="1607614" y="3925806"/>
            <a:ext cx="287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13"/>
          <p:cNvSpPr txBox="1">
            <a:spLocks noGrp="1"/>
          </p:cNvSpPr>
          <p:nvPr>
            <p:ph type="title" idx="4"/>
          </p:nvPr>
        </p:nvSpPr>
        <p:spPr>
          <a:xfrm flipH="1">
            <a:off x="5557579" y="1129181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6" name="Google Shape;926;p13"/>
          <p:cNvSpPr txBox="1">
            <a:spLocks noGrp="1"/>
          </p:cNvSpPr>
          <p:nvPr>
            <p:ph type="subTitle" idx="5"/>
          </p:nvPr>
        </p:nvSpPr>
        <p:spPr>
          <a:xfrm flipH="1">
            <a:off x="5557579" y="1495323"/>
            <a:ext cx="2866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521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8" name="Google Shape;9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671693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9" name="Google Shape;929;p13"/>
          <p:cNvSpPr txBox="1">
            <a:spLocks noGrp="1"/>
          </p:cNvSpPr>
          <p:nvPr>
            <p:ph type="title" idx="8" hasCustomPrompt="1"/>
          </p:nvPr>
        </p:nvSpPr>
        <p:spPr>
          <a:xfrm>
            <a:off x="720521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0" name="Google Shape;930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13"/>
          <p:cNvSpPr txBox="1">
            <a:spLocks noGrp="1"/>
          </p:cNvSpPr>
          <p:nvPr>
            <p:ph type="title" idx="13"/>
          </p:nvPr>
        </p:nvSpPr>
        <p:spPr>
          <a:xfrm>
            <a:off x="1607614" y="2348202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2" name="Google Shape;932;p13"/>
          <p:cNvSpPr txBox="1">
            <a:spLocks noGrp="1"/>
          </p:cNvSpPr>
          <p:nvPr>
            <p:ph type="subTitle" idx="14"/>
          </p:nvPr>
        </p:nvSpPr>
        <p:spPr>
          <a:xfrm>
            <a:off x="1607614" y="2715579"/>
            <a:ext cx="2867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13"/>
          <p:cNvSpPr txBox="1">
            <a:spLocks noGrp="1"/>
          </p:cNvSpPr>
          <p:nvPr>
            <p:ph type="title" idx="15"/>
          </p:nvPr>
        </p:nvSpPr>
        <p:spPr>
          <a:xfrm>
            <a:off x="5557579" y="355899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4" name="Google Shape;934;p13"/>
          <p:cNvSpPr txBox="1">
            <a:spLocks noGrp="1"/>
          </p:cNvSpPr>
          <p:nvPr>
            <p:ph type="subTitle" idx="16"/>
          </p:nvPr>
        </p:nvSpPr>
        <p:spPr>
          <a:xfrm>
            <a:off x="5557579" y="3925806"/>
            <a:ext cx="287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title" idx="17"/>
          </p:nvPr>
        </p:nvSpPr>
        <p:spPr>
          <a:xfrm flipH="1">
            <a:off x="5557579" y="2348202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6" name="Google Shape;936;p13"/>
          <p:cNvSpPr txBox="1">
            <a:spLocks noGrp="1"/>
          </p:cNvSpPr>
          <p:nvPr>
            <p:ph type="subTitle" idx="18"/>
          </p:nvPr>
        </p:nvSpPr>
        <p:spPr>
          <a:xfrm flipH="1">
            <a:off x="5557579" y="2715579"/>
            <a:ext cx="2866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13"/>
          <p:cNvSpPr txBox="1">
            <a:spLocks noGrp="1"/>
          </p:cNvSpPr>
          <p:nvPr>
            <p:ph type="title" idx="19" hasCustomPrompt="1"/>
          </p:nvPr>
        </p:nvSpPr>
        <p:spPr>
          <a:xfrm>
            <a:off x="720521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8" name="Google Shape;938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4671693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9" name="Google Shape;939;p13"/>
          <p:cNvSpPr txBox="1">
            <a:spLocks noGrp="1"/>
          </p:cNvSpPr>
          <p:nvPr>
            <p:ph type="title" idx="21" hasCustomPrompt="1"/>
          </p:nvPr>
        </p:nvSpPr>
        <p:spPr>
          <a:xfrm>
            <a:off x="4671693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40" name="Google Shape;940;p13"/>
          <p:cNvGrpSpPr/>
          <p:nvPr/>
        </p:nvGrpSpPr>
        <p:grpSpPr>
          <a:xfrm flipH="1">
            <a:off x="249731" y="545067"/>
            <a:ext cx="245964" cy="581921"/>
            <a:chOff x="8616804" y="545067"/>
            <a:chExt cx="245964" cy="581921"/>
          </a:xfrm>
        </p:grpSpPr>
        <p:grpSp>
          <p:nvGrpSpPr>
            <p:cNvPr id="941" name="Google Shape;941;p1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942" name="Google Shape;942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3" name="Google Shape;943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4" name="Google Shape;944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45" name="Google Shape;945;p1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946" name="Google Shape;946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7" name="Google Shape;947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8" name="Google Shape;948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49" name="Google Shape;949;p13"/>
          <p:cNvGrpSpPr/>
          <p:nvPr/>
        </p:nvGrpSpPr>
        <p:grpSpPr>
          <a:xfrm flipH="1">
            <a:off x="8648306" y="4017492"/>
            <a:ext cx="245964" cy="581921"/>
            <a:chOff x="8616804" y="545067"/>
            <a:chExt cx="245964" cy="581921"/>
          </a:xfrm>
        </p:grpSpPr>
        <p:grpSp>
          <p:nvGrpSpPr>
            <p:cNvPr id="950" name="Google Shape;950;p1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951" name="Google Shape;951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52" name="Google Shape;952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3" name="Google Shape;953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54" name="Google Shape;954;p1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56" name="Google Shape;956;p1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1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58" name="Google Shape;958;p13"/>
          <p:cNvSpPr/>
          <p:nvPr/>
        </p:nvSpPr>
        <p:spPr>
          <a:xfrm flipH="1">
            <a:off x="7306349" y="-2105650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3"/>
          <p:cNvSpPr/>
          <p:nvPr/>
        </p:nvSpPr>
        <p:spPr>
          <a:xfrm flipH="1">
            <a:off x="-2104351" y="321387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15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068" name="Google Shape;1068;p15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15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15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15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15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3" name="Google Shape;1073;p15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4" name="Google Shape;1074;p15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15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15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15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15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15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15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15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15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15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15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15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15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15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15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15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15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15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15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15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15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5" name="Google Shape;1095;p15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6" name="Google Shape;1096;p15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15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15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15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15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15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15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15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15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15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15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15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8" name="Google Shape;1108;p15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15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15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15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15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15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15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15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15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15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15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15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15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1" name="Google Shape;1121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15"/>
          <p:cNvSpPr/>
          <p:nvPr/>
        </p:nvSpPr>
        <p:spPr>
          <a:xfrm flipH="1">
            <a:off x="-18656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15"/>
          <p:cNvGrpSpPr/>
          <p:nvPr/>
        </p:nvGrpSpPr>
        <p:grpSpPr>
          <a:xfrm>
            <a:off x="8671862" y="539414"/>
            <a:ext cx="222407" cy="982471"/>
            <a:chOff x="257640" y="539414"/>
            <a:chExt cx="222407" cy="982471"/>
          </a:xfrm>
        </p:grpSpPr>
        <p:grpSp>
          <p:nvGrpSpPr>
            <p:cNvPr id="1124" name="Google Shape;1124;p15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1125" name="Google Shape;1125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7" name="Google Shape;1127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8" name="Google Shape;1128;p15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1129" name="Google Shape;1129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31" name="Google Shape;1131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32" name="Google Shape;1132;p15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1133" name="Google Shape;1133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35" name="Google Shape;1135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36" name="Google Shape;1136;p15"/>
          <p:cNvGrpSpPr/>
          <p:nvPr/>
        </p:nvGrpSpPr>
        <p:grpSpPr>
          <a:xfrm>
            <a:off x="266038" y="3946464"/>
            <a:ext cx="222407" cy="982471"/>
            <a:chOff x="257640" y="539414"/>
            <a:chExt cx="222407" cy="982471"/>
          </a:xfrm>
        </p:grpSpPr>
        <p:grpSp>
          <p:nvGrpSpPr>
            <p:cNvPr id="1137" name="Google Shape;1137;p15"/>
            <p:cNvGrpSpPr/>
            <p:nvPr/>
          </p:nvGrpSpPr>
          <p:grpSpPr>
            <a:xfrm>
              <a:off x="257640" y="539414"/>
              <a:ext cx="222407" cy="220471"/>
              <a:chOff x="546650" y="3735450"/>
              <a:chExt cx="952495" cy="944200"/>
            </a:xfrm>
          </p:grpSpPr>
          <p:sp>
            <p:nvSpPr>
              <p:cNvPr id="1138" name="Google Shape;1138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0" name="Google Shape;1140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1" name="Google Shape;1141;p15"/>
            <p:cNvGrpSpPr/>
            <p:nvPr/>
          </p:nvGrpSpPr>
          <p:grpSpPr>
            <a:xfrm>
              <a:off x="257640" y="920414"/>
              <a:ext cx="222407" cy="220471"/>
              <a:chOff x="546650" y="3735450"/>
              <a:chExt cx="952495" cy="944200"/>
            </a:xfrm>
          </p:grpSpPr>
          <p:sp>
            <p:nvSpPr>
              <p:cNvPr id="1142" name="Google Shape;1142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4" name="Google Shape;1144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5" name="Google Shape;1145;p15"/>
            <p:cNvGrpSpPr/>
            <p:nvPr/>
          </p:nvGrpSpPr>
          <p:grpSpPr>
            <a:xfrm>
              <a:off x="257640" y="1301414"/>
              <a:ext cx="222407" cy="220471"/>
              <a:chOff x="546650" y="3735450"/>
              <a:chExt cx="952495" cy="944200"/>
            </a:xfrm>
          </p:grpSpPr>
          <p:sp>
            <p:nvSpPr>
              <p:cNvPr id="1146" name="Google Shape;1146;p15"/>
              <p:cNvSpPr/>
              <p:nvPr/>
            </p:nvSpPr>
            <p:spPr>
              <a:xfrm>
                <a:off x="546650" y="3735450"/>
                <a:ext cx="944100" cy="944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5"/>
              <p:cNvSpPr/>
              <p:nvPr/>
            </p:nvSpPr>
            <p:spPr>
              <a:xfrm>
                <a:off x="546650" y="4025350"/>
                <a:ext cx="654300" cy="6543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8" name="Google Shape;1148;p15"/>
              <p:cNvCxnSpPr/>
              <p:nvPr/>
            </p:nvCxnSpPr>
            <p:spPr>
              <a:xfrm flipH="1">
                <a:off x="1113945" y="3752025"/>
                <a:ext cx="385200" cy="38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49" name="Google Shape;1149;p15"/>
          <p:cNvGrpSpPr/>
          <p:nvPr/>
        </p:nvGrpSpPr>
        <p:grpSpPr>
          <a:xfrm>
            <a:off x="4237771" y="190104"/>
            <a:ext cx="668458" cy="178706"/>
            <a:chOff x="1858350" y="160875"/>
            <a:chExt cx="832037" cy="222437"/>
          </a:xfrm>
        </p:grpSpPr>
        <p:sp>
          <p:nvSpPr>
            <p:cNvPr id="1150" name="Google Shape;1150;p15"/>
            <p:cNvSpPr/>
            <p:nvPr/>
          </p:nvSpPr>
          <p:spPr>
            <a:xfrm>
              <a:off x="18583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21631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2467950" y="160875"/>
              <a:ext cx="222437" cy="222437"/>
            </a:xfrm>
            <a:custGeom>
              <a:avLst/>
              <a:gdLst/>
              <a:ahLst/>
              <a:cxnLst/>
              <a:rect l="l" t="t" r="r" b="b"/>
              <a:pathLst>
                <a:path w="17344" h="17344" extrusionOk="0">
                  <a:moveTo>
                    <a:pt x="4870" y="1"/>
                  </a:moveTo>
                  <a:lnTo>
                    <a:pt x="0" y="4870"/>
                  </a:lnTo>
                  <a:lnTo>
                    <a:pt x="3787" y="8687"/>
                  </a:lnTo>
                  <a:lnTo>
                    <a:pt x="0" y="12474"/>
                  </a:lnTo>
                  <a:lnTo>
                    <a:pt x="4870" y="17343"/>
                  </a:lnTo>
                  <a:lnTo>
                    <a:pt x="8657" y="13556"/>
                  </a:lnTo>
                  <a:lnTo>
                    <a:pt x="12474" y="17343"/>
                  </a:lnTo>
                  <a:lnTo>
                    <a:pt x="17343" y="12474"/>
                  </a:lnTo>
                  <a:lnTo>
                    <a:pt x="13556" y="8687"/>
                  </a:lnTo>
                  <a:lnTo>
                    <a:pt x="17343" y="4870"/>
                  </a:lnTo>
                  <a:lnTo>
                    <a:pt x="12474" y="1"/>
                  </a:lnTo>
                  <a:lnTo>
                    <a:pt x="8657" y="3788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15"/>
          <p:cNvSpPr/>
          <p:nvPr/>
        </p:nvSpPr>
        <p:spPr>
          <a:xfrm>
            <a:off x="8696850" y="16858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2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5" name="Google Shape;1655;p22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656" name="Google Shape;1656;p22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7" name="Google Shape;1657;p22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8" name="Google Shape;1658;p22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9" name="Google Shape;1659;p22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660;p22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1" name="Google Shape;1661;p22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2" name="Google Shape;1662;p22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3" name="Google Shape;1663;p22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4" name="Google Shape;1664;p22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5" name="Google Shape;1665;p22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22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22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8" name="Google Shape;1668;p22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22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22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22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22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22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22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5" name="Google Shape;1675;p22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6" name="Google Shape;1676;p22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22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678;p22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9" name="Google Shape;1679;p22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0" name="Google Shape;1680;p22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681;p22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2" name="Google Shape;1682;p22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22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4" name="Google Shape;1684;p22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22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22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22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8" name="Google Shape;1688;p22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9" name="Google Shape;1689;p22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0" name="Google Shape;1690;p22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22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22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3" name="Google Shape;1693;p22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4" name="Google Shape;1694;p22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5" name="Google Shape;1695;p22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6" name="Google Shape;1696;p22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7" name="Google Shape;1697;p22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8" name="Google Shape;1698;p22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9" name="Google Shape;1699;p22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0" name="Google Shape;1700;p22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1" name="Google Shape;1701;p22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2" name="Google Shape;1702;p22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3" name="Google Shape;1703;p22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4" name="Google Shape;1704;p22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5" name="Google Shape;1705;p22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6" name="Google Shape;1706;p22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7" name="Google Shape;1707;p22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8" name="Google Shape;1708;p22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09" name="Google Shape;1709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22"/>
          <p:cNvSpPr txBox="1">
            <a:spLocks noGrp="1"/>
          </p:cNvSpPr>
          <p:nvPr>
            <p:ph type="subTitle" idx="1"/>
          </p:nvPr>
        </p:nvSpPr>
        <p:spPr>
          <a:xfrm>
            <a:off x="719929" y="2697539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1" name="Google Shape;1711;p22"/>
          <p:cNvSpPr txBox="1">
            <a:spLocks noGrp="1"/>
          </p:cNvSpPr>
          <p:nvPr>
            <p:ph type="subTitle" idx="2"/>
          </p:nvPr>
        </p:nvSpPr>
        <p:spPr>
          <a:xfrm>
            <a:off x="719929" y="306901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2" name="Google Shape;1712;p22"/>
          <p:cNvSpPr txBox="1">
            <a:spLocks noGrp="1"/>
          </p:cNvSpPr>
          <p:nvPr>
            <p:ph type="subTitle" idx="3"/>
          </p:nvPr>
        </p:nvSpPr>
        <p:spPr>
          <a:xfrm>
            <a:off x="3320929" y="2697539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3" name="Google Shape;1713;p22"/>
          <p:cNvSpPr txBox="1">
            <a:spLocks noGrp="1"/>
          </p:cNvSpPr>
          <p:nvPr>
            <p:ph type="subTitle" idx="4"/>
          </p:nvPr>
        </p:nvSpPr>
        <p:spPr>
          <a:xfrm>
            <a:off x="3320929" y="306901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4" name="Google Shape;1714;p22"/>
          <p:cNvSpPr txBox="1">
            <a:spLocks noGrp="1"/>
          </p:cNvSpPr>
          <p:nvPr>
            <p:ph type="subTitle" idx="5"/>
          </p:nvPr>
        </p:nvSpPr>
        <p:spPr>
          <a:xfrm>
            <a:off x="5922371" y="2697539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5" name="Google Shape;1715;p22"/>
          <p:cNvSpPr txBox="1">
            <a:spLocks noGrp="1"/>
          </p:cNvSpPr>
          <p:nvPr>
            <p:ph type="subTitle" idx="6"/>
          </p:nvPr>
        </p:nvSpPr>
        <p:spPr>
          <a:xfrm>
            <a:off x="5922371" y="306901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6" name="Google Shape;1716;p22"/>
          <p:cNvSpPr/>
          <p:nvPr/>
        </p:nvSpPr>
        <p:spPr>
          <a:xfrm>
            <a:off x="7167231" y="-1595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2"/>
          <p:cNvSpPr/>
          <p:nvPr/>
        </p:nvSpPr>
        <p:spPr>
          <a:xfrm flipH="1">
            <a:off x="-18656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8" name="Google Shape;1718;p22"/>
          <p:cNvGrpSpPr/>
          <p:nvPr/>
        </p:nvGrpSpPr>
        <p:grpSpPr>
          <a:xfrm>
            <a:off x="3793482" y="4771371"/>
            <a:ext cx="1557035" cy="178692"/>
            <a:chOff x="2668100" y="1704400"/>
            <a:chExt cx="3071075" cy="352450"/>
          </a:xfrm>
        </p:grpSpPr>
        <p:sp>
          <p:nvSpPr>
            <p:cNvPr id="1719" name="Google Shape;1719;p22"/>
            <p:cNvSpPr/>
            <p:nvPr/>
          </p:nvSpPr>
          <p:spPr>
            <a:xfrm>
              <a:off x="2668100" y="1704400"/>
              <a:ext cx="3071075" cy="352450"/>
            </a:xfrm>
            <a:custGeom>
              <a:avLst/>
              <a:gdLst/>
              <a:ahLst/>
              <a:cxnLst/>
              <a:rect l="l" t="t" r="r" b="b"/>
              <a:pathLst>
                <a:path w="122843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122843" y="14097"/>
                  </a:lnTo>
                  <a:lnTo>
                    <a:pt x="122843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2"/>
            <p:cNvSpPr/>
            <p:nvPr/>
          </p:nvSpPr>
          <p:spPr>
            <a:xfrm>
              <a:off x="266810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2885250" y="1704400"/>
              <a:ext cx="128525" cy="352450"/>
            </a:xfrm>
            <a:custGeom>
              <a:avLst/>
              <a:gdLst/>
              <a:ahLst/>
              <a:cxnLst/>
              <a:rect l="l" t="t" r="r" b="b"/>
              <a:pathLst>
                <a:path w="514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40" y="1409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3101675" y="1704400"/>
              <a:ext cx="129250" cy="352450"/>
            </a:xfrm>
            <a:custGeom>
              <a:avLst/>
              <a:gdLst/>
              <a:ahLst/>
              <a:cxnLst/>
              <a:rect l="l" t="t" r="r" b="b"/>
              <a:pathLst>
                <a:path w="5170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331882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2"/>
            <p:cNvSpPr/>
            <p:nvPr/>
          </p:nvSpPr>
          <p:spPr>
            <a:xfrm>
              <a:off x="3535975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375315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0" y="1"/>
                  </a:moveTo>
                  <a:lnTo>
                    <a:pt x="0" y="14097"/>
                  </a:lnTo>
                  <a:lnTo>
                    <a:pt x="5170" y="14097"/>
                  </a:lnTo>
                  <a:lnTo>
                    <a:pt x="5170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3970300" y="1704400"/>
              <a:ext cx="129275" cy="352450"/>
            </a:xfrm>
            <a:custGeom>
              <a:avLst/>
              <a:gdLst/>
              <a:ahLst/>
              <a:cxnLst/>
              <a:rect l="l" t="t" r="r" b="b"/>
              <a:pathLst>
                <a:path w="5171" h="14098" extrusionOk="0">
                  <a:moveTo>
                    <a:pt x="1" y="1"/>
                  </a:moveTo>
                  <a:lnTo>
                    <a:pt x="1" y="14097"/>
                  </a:lnTo>
                  <a:lnTo>
                    <a:pt x="5171" y="1409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2"/>
          <p:cNvGrpSpPr/>
          <p:nvPr/>
        </p:nvGrpSpPr>
        <p:grpSpPr>
          <a:xfrm>
            <a:off x="8207443" y="4461259"/>
            <a:ext cx="446647" cy="276334"/>
            <a:chOff x="3419725" y="2613600"/>
            <a:chExt cx="1769600" cy="1094825"/>
          </a:xfrm>
        </p:grpSpPr>
        <p:sp>
          <p:nvSpPr>
            <p:cNvPr id="1728" name="Google Shape;1728;p22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4" name="Google Shape;1734;p22"/>
          <p:cNvGrpSpPr/>
          <p:nvPr/>
        </p:nvGrpSpPr>
        <p:grpSpPr>
          <a:xfrm>
            <a:off x="193654" y="224762"/>
            <a:ext cx="335310" cy="629475"/>
            <a:chOff x="8561404" y="1374174"/>
            <a:chExt cx="335310" cy="629475"/>
          </a:xfrm>
        </p:grpSpPr>
        <p:grpSp>
          <p:nvGrpSpPr>
            <p:cNvPr id="1735" name="Google Shape;1735;p22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1736" name="Google Shape;1736;p2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0" name="Google Shape;1740;p22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1741" name="Google Shape;1741;p22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2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2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2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5" name="Google Shape;1745;p22"/>
          <p:cNvSpPr/>
          <p:nvPr/>
        </p:nvSpPr>
        <p:spPr>
          <a:xfrm>
            <a:off x="4355075" y="11491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_1_1"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7" name="Google Shape;1747;p2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8" name="Google Shape;1748;p23"/>
          <p:cNvGrpSpPr/>
          <p:nvPr/>
        </p:nvGrpSpPr>
        <p:grpSpPr>
          <a:xfrm>
            <a:off x="990600" y="618300"/>
            <a:ext cx="7162800" cy="3906900"/>
            <a:chOff x="1020925" y="643500"/>
            <a:chExt cx="7162800" cy="3906900"/>
          </a:xfrm>
        </p:grpSpPr>
        <p:cxnSp>
          <p:nvCxnSpPr>
            <p:cNvPr id="1749" name="Google Shape;1749;p23"/>
            <p:cNvCxnSpPr/>
            <p:nvPr/>
          </p:nvCxnSpPr>
          <p:spPr>
            <a:xfrm>
              <a:off x="4602325" y="-293790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23"/>
            <p:cNvCxnSpPr/>
            <p:nvPr/>
          </p:nvCxnSpPr>
          <p:spPr>
            <a:xfrm>
              <a:off x="10209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23"/>
            <p:cNvCxnSpPr/>
            <p:nvPr/>
          </p:nvCxnSpPr>
          <p:spPr>
            <a:xfrm>
              <a:off x="12380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2" name="Google Shape;1752;p23"/>
            <p:cNvCxnSpPr/>
            <p:nvPr/>
          </p:nvCxnSpPr>
          <p:spPr>
            <a:xfrm>
              <a:off x="145512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3" name="Google Shape;1753;p23"/>
            <p:cNvCxnSpPr/>
            <p:nvPr/>
          </p:nvCxnSpPr>
          <p:spPr>
            <a:xfrm>
              <a:off x="167221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4" name="Google Shape;1754;p23"/>
            <p:cNvCxnSpPr/>
            <p:nvPr/>
          </p:nvCxnSpPr>
          <p:spPr>
            <a:xfrm>
              <a:off x="188931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5" name="Google Shape;1755;p23"/>
            <p:cNvCxnSpPr/>
            <p:nvPr/>
          </p:nvCxnSpPr>
          <p:spPr>
            <a:xfrm>
              <a:off x="210641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6" name="Google Shape;1756;p23"/>
            <p:cNvCxnSpPr/>
            <p:nvPr/>
          </p:nvCxnSpPr>
          <p:spPr>
            <a:xfrm>
              <a:off x="232351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23"/>
            <p:cNvCxnSpPr/>
            <p:nvPr/>
          </p:nvCxnSpPr>
          <p:spPr>
            <a:xfrm>
              <a:off x="254060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23"/>
            <p:cNvCxnSpPr/>
            <p:nvPr/>
          </p:nvCxnSpPr>
          <p:spPr>
            <a:xfrm>
              <a:off x="275770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23"/>
            <p:cNvCxnSpPr/>
            <p:nvPr/>
          </p:nvCxnSpPr>
          <p:spPr>
            <a:xfrm>
              <a:off x="297480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0" name="Google Shape;1760;p23"/>
            <p:cNvCxnSpPr/>
            <p:nvPr/>
          </p:nvCxnSpPr>
          <p:spPr>
            <a:xfrm>
              <a:off x="319190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1" name="Google Shape;1761;p23"/>
            <p:cNvCxnSpPr/>
            <p:nvPr/>
          </p:nvCxnSpPr>
          <p:spPr>
            <a:xfrm>
              <a:off x="340422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2" name="Google Shape;1762;p23"/>
            <p:cNvCxnSpPr/>
            <p:nvPr/>
          </p:nvCxnSpPr>
          <p:spPr>
            <a:xfrm>
              <a:off x="362609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3" name="Google Shape;1763;p23"/>
            <p:cNvCxnSpPr/>
            <p:nvPr/>
          </p:nvCxnSpPr>
          <p:spPr>
            <a:xfrm>
              <a:off x="384319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4" name="Google Shape;1764;p23"/>
            <p:cNvCxnSpPr/>
            <p:nvPr/>
          </p:nvCxnSpPr>
          <p:spPr>
            <a:xfrm>
              <a:off x="406029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23"/>
            <p:cNvCxnSpPr/>
            <p:nvPr/>
          </p:nvCxnSpPr>
          <p:spPr>
            <a:xfrm>
              <a:off x="427739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23"/>
            <p:cNvCxnSpPr/>
            <p:nvPr/>
          </p:nvCxnSpPr>
          <p:spPr>
            <a:xfrm>
              <a:off x="449448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23"/>
            <p:cNvCxnSpPr/>
            <p:nvPr/>
          </p:nvCxnSpPr>
          <p:spPr>
            <a:xfrm>
              <a:off x="471158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8" name="Google Shape;1768;p23"/>
            <p:cNvCxnSpPr/>
            <p:nvPr/>
          </p:nvCxnSpPr>
          <p:spPr>
            <a:xfrm>
              <a:off x="492868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9" name="Google Shape;1769;p23"/>
            <p:cNvCxnSpPr/>
            <p:nvPr/>
          </p:nvCxnSpPr>
          <p:spPr>
            <a:xfrm>
              <a:off x="514578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0" name="Google Shape;1770;p23"/>
            <p:cNvCxnSpPr/>
            <p:nvPr/>
          </p:nvCxnSpPr>
          <p:spPr>
            <a:xfrm>
              <a:off x="5362878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1" name="Google Shape;1771;p23"/>
            <p:cNvCxnSpPr/>
            <p:nvPr/>
          </p:nvCxnSpPr>
          <p:spPr>
            <a:xfrm>
              <a:off x="557997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2" name="Google Shape;1772;p23"/>
            <p:cNvCxnSpPr/>
            <p:nvPr/>
          </p:nvCxnSpPr>
          <p:spPr>
            <a:xfrm>
              <a:off x="5797073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3" name="Google Shape;1773;p23"/>
            <p:cNvCxnSpPr/>
            <p:nvPr/>
          </p:nvCxnSpPr>
          <p:spPr>
            <a:xfrm>
              <a:off x="6014171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23"/>
            <p:cNvCxnSpPr/>
            <p:nvPr/>
          </p:nvCxnSpPr>
          <p:spPr>
            <a:xfrm>
              <a:off x="623126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5" name="Google Shape;1775;p23"/>
            <p:cNvCxnSpPr/>
            <p:nvPr/>
          </p:nvCxnSpPr>
          <p:spPr>
            <a:xfrm>
              <a:off x="6448366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6" name="Google Shape;1776;p23"/>
            <p:cNvCxnSpPr/>
            <p:nvPr/>
          </p:nvCxnSpPr>
          <p:spPr>
            <a:xfrm>
              <a:off x="6665464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23"/>
            <p:cNvCxnSpPr/>
            <p:nvPr/>
          </p:nvCxnSpPr>
          <p:spPr>
            <a:xfrm>
              <a:off x="688256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23"/>
            <p:cNvCxnSpPr/>
            <p:nvPr/>
          </p:nvCxnSpPr>
          <p:spPr>
            <a:xfrm>
              <a:off x="7099659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23"/>
            <p:cNvCxnSpPr/>
            <p:nvPr/>
          </p:nvCxnSpPr>
          <p:spPr>
            <a:xfrm>
              <a:off x="7316757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0" name="Google Shape;1780;p23"/>
            <p:cNvCxnSpPr/>
            <p:nvPr/>
          </p:nvCxnSpPr>
          <p:spPr>
            <a:xfrm>
              <a:off x="753385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1" name="Google Shape;1781;p23"/>
            <p:cNvCxnSpPr/>
            <p:nvPr/>
          </p:nvCxnSpPr>
          <p:spPr>
            <a:xfrm>
              <a:off x="7750952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2" name="Google Shape;1782;p23"/>
            <p:cNvCxnSpPr/>
            <p:nvPr/>
          </p:nvCxnSpPr>
          <p:spPr>
            <a:xfrm>
              <a:off x="7968050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3" name="Google Shape;1783;p23"/>
            <p:cNvCxnSpPr/>
            <p:nvPr/>
          </p:nvCxnSpPr>
          <p:spPr>
            <a:xfrm>
              <a:off x="8183725" y="643500"/>
              <a:ext cx="0" cy="3906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4" name="Google Shape;1784;p23"/>
            <p:cNvCxnSpPr/>
            <p:nvPr/>
          </p:nvCxnSpPr>
          <p:spPr>
            <a:xfrm>
              <a:off x="4602325" y="-272080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23"/>
            <p:cNvCxnSpPr/>
            <p:nvPr/>
          </p:nvCxnSpPr>
          <p:spPr>
            <a:xfrm>
              <a:off x="4602325" y="-250370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6" name="Google Shape;1786;p23"/>
            <p:cNvCxnSpPr/>
            <p:nvPr/>
          </p:nvCxnSpPr>
          <p:spPr>
            <a:xfrm>
              <a:off x="4602325" y="-228660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7" name="Google Shape;1787;p23"/>
            <p:cNvCxnSpPr/>
            <p:nvPr/>
          </p:nvCxnSpPr>
          <p:spPr>
            <a:xfrm>
              <a:off x="4602325" y="-206951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23"/>
            <p:cNvCxnSpPr/>
            <p:nvPr/>
          </p:nvCxnSpPr>
          <p:spPr>
            <a:xfrm>
              <a:off x="4602325" y="-185241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23"/>
            <p:cNvCxnSpPr/>
            <p:nvPr/>
          </p:nvCxnSpPr>
          <p:spPr>
            <a:xfrm>
              <a:off x="4602325" y="-163531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23"/>
            <p:cNvCxnSpPr/>
            <p:nvPr/>
          </p:nvCxnSpPr>
          <p:spPr>
            <a:xfrm>
              <a:off x="4602325" y="-1418221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1" name="Google Shape;1791;p23"/>
            <p:cNvCxnSpPr/>
            <p:nvPr/>
          </p:nvCxnSpPr>
          <p:spPr>
            <a:xfrm>
              <a:off x="4602325" y="-1201124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792;p23"/>
            <p:cNvCxnSpPr/>
            <p:nvPr/>
          </p:nvCxnSpPr>
          <p:spPr>
            <a:xfrm>
              <a:off x="4602325" y="-98402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23"/>
            <p:cNvCxnSpPr/>
            <p:nvPr/>
          </p:nvCxnSpPr>
          <p:spPr>
            <a:xfrm>
              <a:off x="4602325" y="-76692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23"/>
            <p:cNvCxnSpPr/>
            <p:nvPr/>
          </p:nvCxnSpPr>
          <p:spPr>
            <a:xfrm>
              <a:off x="4602325" y="-549832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23"/>
            <p:cNvCxnSpPr/>
            <p:nvPr/>
          </p:nvCxnSpPr>
          <p:spPr>
            <a:xfrm>
              <a:off x="4602325" y="-332735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23"/>
            <p:cNvCxnSpPr/>
            <p:nvPr/>
          </p:nvCxnSpPr>
          <p:spPr>
            <a:xfrm>
              <a:off x="4602325" y="-115638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797;p23"/>
            <p:cNvCxnSpPr/>
            <p:nvPr/>
          </p:nvCxnSpPr>
          <p:spPr>
            <a:xfrm>
              <a:off x="4602325" y="101459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98;p23"/>
            <p:cNvCxnSpPr/>
            <p:nvPr/>
          </p:nvCxnSpPr>
          <p:spPr>
            <a:xfrm>
              <a:off x="4602325" y="318556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23"/>
            <p:cNvCxnSpPr/>
            <p:nvPr/>
          </p:nvCxnSpPr>
          <p:spPr>
            <a:xfrm>
              <a:off x="4602325" y="535653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23"/>
            <p:cNvCxnSpPr/>
            <p:nvPr/>
          </p:nvCxnSpPr>
          <p:spPr>
            <a:xfrm>
              <a:off x="4602325" y="7527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23"/>
            <p:cNvCxnSpPr/>
            <p:nvPr/>
          </p:nvCxnSpPr>
          <p:spPr>
            <a:xfrm>
              <a:off x="4602325" y="968950"/>
              <a:ext cx="0" cy="7162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2" name="Google Shape;180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36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23"/>
          <p:cNvSpPr txBox="1">
            <a:spLocks noGrp="1"/>
          </p:cNvSpPr>
          <p:nvPr>
            <p:ph type="subTitle" idx="1"/>
          </p:nvPr>
        </p:nvSpPr>
        <p:spPr>
          <a:xfrm>
            <a:off x="4686089" y="1186975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4" name="Google Shape;1804;p23"/>
          <p:cNvSpPr txBox="1">
            <a:spLocks noGrp="1"/>
          </p:cNvSpPr>
          <p:nvPr>
            <p:ph type="subTitle" idx="2"/>
          </p:nvPr>
        </p:nvSpPr>
        <p:spPr>
          <a:xfrm>
            <a:off x="4686089" y="1553687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5" name="Google Shape;1805;p23"/>
          <p:cNvSpPr txBox="1">
            <a:spLocks noGrp="1"/>
          </p:cNvSpPr>
          <p:nvPr>
            <p:ph type="subTitle" idx="3"/>
          </p:nvPr>
        </p:nvSpPr>
        <p:spPr>
          <a:xfrm>
            <a:off x="4686089" y="2338004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6" name="Google Shape;1806;p23"/>
          <p:cNvSpPr txBox="1">
            <a:spLocks noGrp="1"/>
          </p:cNvSpPr>
          <p:nvPr>
            <p:ph type="subTitle" idx="4"/>
          </p:nvPr>
        </p:nvSpPr>
        <p:spPr>
          <a:xfrm>
            <a:off x="4686089" y="2704716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7" name="Google Shape;1807;p23"/>
          <p:cNvSpPr txBox="1">
            <a:spLocks noGrp="1"/>
          </p:cNvSpPr>
          <p:nvPr>
            <p:ph type="subTitle" idx="5"/>
          </p:nvPr>
        </p:nvSpPr>
        <p:spPr>
          <a:xfrm>
            <a:off x="4686089" y="3487840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8" name="Google Shape;1808;p23"/>
          <p:cNvSpPr txBox="1">
            <a:spLocks noGrp="1"/>
          </p:cNvSpPr>
          <p:nvPr>
            <p:ph type="subTitle" idx="6"/>
          </p:nvPr>
        </p:nvSpPr>
        <p:spPr>
          <a:xfrm>
            <a:off x="4686089" y="3854552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9" name="Google Shape;1809;p23"/>
          <p:cNvSpPr/>
          <p:nvPr/>
        </p:nvSpPr>
        <p:spPr>
          <a:xfrm flipH="1">
            <a:off x="-1789431" y="3460825"/>
            <a:ext cx="3842400" cy="38379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23"/>
          <p:cNvSpPr/>
          <p:nvPr/>
        </p:nvSpPr>
        <p:spPr>
          <a:xfrm flipH="1">
            <a:off x="7254231" y="-1748225"/>
            <a:ext cx="3679200" cy="3674700"/>
          </a:xfrm>
          <a:prstGeom prst="ellipse">
            <a:avLst/>
          </a:prstGeom>
          <a:gradFill>
            <a:gsLst>
              <a:gs pos="0">
                <a:srgbClr val="1C285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1" name="Google Shape;1811;p23"/>
          <p:cNvGrpSpPr/>
          <p:nvPr/>
        </p:nvGrpSpPr>
        <p:grpSpPr>
          <a:xfrm>
            <a:off x="193654" y="539499"/>
            <a:ext cx="335310" cy="629475"/>
            <a:chOff x="8561404" y="1374174"/>
            <a:chExt cx="335310" cy="629475"/>
          </a:xfrm>
        </p:grpSpPr>
        <p:grpSp>
          <p:nvGrpSpPr>
            <p:cNvPr id="1812" name="Google Shape;1812;p23"/>
            <p:cNvGrpSpPr/>
            <p:nvPr/>
          </p:nvGrpSpPr>
          <p:grpSpPr>
            <a:xfrm>
              <a:off x="8561404" y="1374174"/>
              <a:ext cx="335310" cy="250400"/>
              <a:chOff x="6733675" y="1400781"/>
              <a:chExt cx="446663" cy="333555"/>
            </a:xfrm>
          </p:grpSpPr>
          <p:sp>
            <p:nvSpPr>
              <p:cNvPr id="1813" name="Google Shape;1813;p23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3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3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3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7" name="Google Shape;1817;p23"/>
            <p:cNvGrpSpPr/>
            <p:nvPr/>
          </p:nvGrpSpPr>
          <p:grpSpPr>
            <a:xfrm>
              <a:off x="8561404" y="1753249"/>
              <a:ext cx="335310" cy="250400"/>
              <a:chOff x="6733675" y="1400781"/>
              <a:chExt cx="446663" cy="333555"/>
            </a:xfrm>
          </p:grpSpPr>
          <p:sp>
            <p:nvSpPr>
              <p:cNvPr id="1818" name="Google Shape;1818;p23"/>
              <p:cNvSpPr/>
              <p:nvPr/>
            </p:nvSpPr>
            <p:spPr>
              <a:xfrm>
                <a:off x="6738855" y="1405961"/>
                <a:ext cx="387376" cy="323195"/>
              </a:xfrm>
              <a:custGeom>
                <a:avLst/>
                <a:gdLst/>
                <a:ahLst/>
                <a:cxnLst/>
                <a:rect l="l" t="t" r="r" b="b"/>
                <a:pathLst>
                  <a:path w="40457" h="33754" extrusionOk="0">
                    <a:moveTo>
                      <a:pt x="1503" y="0"/>
                    </a:moveTo>
                    <a:lnTo>
                      <a:pt x="1202" y="30"/>
                    </a:lnTo>
                    <a:lnTo>
                      <a:pt x="902" y="120"/>
                    </a:lnTo>
                    <a:lnTo>
                      <a:pt x="661" y="241"/>
                    </a:lnTo>
                    <a:lnTo>
                      <a:pt x="451" y="421"/>
                    </a:lnTo>
                    <a:lnTo>
                      <a:pt x="271" y="661"/>
                    </a:lnTo>
                    <a:lnTo>
                      <a:pt x="120" y="902"/>
                    </a:lnTo>
                    <a:lnTo>
                      <a:pt x="30" y="1202"/>
                    </a:lnTo>
                    <a:lnTo>
                      <a:pt x="0" y="1503"/>
                    </a:lnTo>
                    <a:lnTo>
                      <a:pt x="2044" y="33754"/>
                    </a:lnTo>
                    <a:lnTo>
                      <a:pt x="40457" y="33754"/>
                    </a:lnTo>
                    <a:lnTo>
                      <a:pt x="35617" y="6432"/>
                    </a:lnTo>
                    <a:lnTo>
                      <a:pt x="35557" y="6192"/>
                    </a:lnTo>
                    <a:lnTo>
                      <a:pt x="35467" y="5951"/>
                    </a:lnTo>
                    <a:lnTo>
                      <a:pt x="35377" y="5741"/>
                    </a:lnTo>
                    <a:lnTo>
                      <a:pt x="35287" y="5561"/>
                    </a:lnTo>
                    <a:lnTo>
                      <a:pt x="35167" y="5350"/>
                    </a:lnTo>
                    <a:lnTo>
                      <a:pt x="35016" y="5170"/>
                    </a:lnTo>
                    <a:lnTo>
                      <a:pt x="34866" y="5020"/>
                    </a:lnTo>
                    <a:lnTo>
                      <a:pt x="34686" y="4869"/>
                    </a:lnTo>
                    <a:lnTo>
                      <a:pt x="34505" y="4719"/>
                    </a:lnTo>
                    <a:lnTo>
                      <a:pt x="34325" y="4599"/>
                    </a:lnTo>
                    <a:lnTo>
                      <a:pt x="34115" y="4479"/>
                    </a:lnTo>
                    <a:lnTo>
                      <a:pt x="33904" y="4388"/>
                    </a:lnTo>
                    <a:lnTo>
                      <a:pt x="33694" y="4328"/>
                    </a:lnTo>
                    <a:lnTo>
                      <a:pt x="33453" y="4268"/>
                    </a:lnTo>
                    <a:lnTo>
                      <a:pt x="33243" y="4238"/>
                    </a:lnTo>
                    <a:lnTo>
                      <a:pt x="22423" y="4238"/>
                    </a:lnTo>
                    <a:lnTo>
                      <a:pt x="22423" y="1503"/>
                    </a:lnTo>
                    <a:lnTo>
                      <a:pt x="22392" y="1202"/>
                    </a:lnTo>
                    <a:lnTo>
                      <a:pt x="22332" y="902"/>
                    </a:lnTo>
                    <a:lnTo>
                      <a:pt x="22182" y="661"/>
                    </a:lnTo>
                    <a:lnTo>
                      <a:pt x="22002" y="421"/>
                    </a:lnTo>
                    <a:lnTo>
                      <a:pt x="21761" y="241"/>
                    </a:lnTo>
                    <a:lnTo>
                      <a:pt x="21521" y="120"/>
                    </a:lnTo>
                    <a:lnTo>
                      <a:pt x="21250" y="30"/>
                    </a:lnTo>
                    <a:lnTo>
                      <a:pt x="20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3"/>
              <p:cNvSpPr/>
              <p:nvPr/>
            </p:nvSpPr>
            <p:spPr>
              <a:xfrm>
                <a:off x="6733675" y="1400781"/>
                <a:ext cx="398598" cy="333555"/>
              </a:xfrm>
              <a:custGeom>
                <a:avLst/>
                <a:gdLst/>
                <a:ahLst/>
                <a:cxnLst/>
                <a:rect l="l" t="t" r="r" b="b"/>
                <a:pathLst>
                  <a:path w="41629" h="34836" extrusionOk="0">
                    <a:moveTo>
                      <a:pt x="21491" y="1052"/>
                    </a:moveTo>
                    <a:lnTo>
                      <a:pt x="21671" y="1082"/>
                    </a:lnTo>
                    <a:lnTo>
                      <a:pt x="21851" y="1142"/>
                    </a:lnTo>
                    <a:lnTo>
                      <a:pt x="22032" y="1232"/>
                    </a:lnTo>
                    <a:lnTo>
                      <a:pt x="22152" y="1353"/>
                    </a:lnTo>
                    <a:lnTo>
                      <a:pt x="22272" y="1503"/>
                    </a:lnTo>
                    <a:lnTo>
                      <a:pt x="22362" y="1653"/>
                    </a:lnTo>
                    <a:lnTo>
                      <a:pt x="22422" y="1834"/>
                    </a:lnTo>
                    <a:lnTo>
                      <a:pt x="22453" y="2044"/>
                    </a:lnTo>
                    <a:lnTo>
                      <a:pt x="22453" y="5320"/>
                    </a:lnTo>
                    <a:lnTo>
                      <a:pt x="33544" y="5320"/>
                    </a:lnTo>
                    <a:lnTo>
                      <a:pt x="33904" y="5350"/>
                    </a:lnTo>
                    <a:lnTo>
                      <a:pt x="34265" y="5440"/>
                    </a:lnTo>
                    <a:lnTo>
                      <a:pt x="34596" y="5591"/>
                    </a:lnTo>
                    <a:lnTo>
                      <a:pt x="34896" y="5801"/>
                    </a:lnTo>
                    <a:lnTo>
                      <a:pt x="35167" y="6072"/>
                    </a:lnTo>
                    <a:lnTo>
                      <a:pt x="35377" y="6342"/>
                    </a:lnTo>
                    <a:lnTo>
                      <a:pt x="35527" y="6703"/>
                    </a:lnTo>
                    <a:lnTo>
                      <a:pt x="35617" y="7063"/>
                    </a:lnTo>
                    <a:lnTo>
                      <a:pt x="40366" y="33754"/>
                    </a:lnTo>
                    <a:lnTo>
                      <a:pt x="3096" y="33754"/>
                    </a:lnTo>
                    <a:lnTo>
                      <a:pt x="1082" y="2044"/>
                    </a:lnTo>
                    <a:lnTo>
                      <a:pt x="1082" y="1834"/>
                    </a:lnTo>
                    <a:lnTo>
                      <a:pt x="1142" y="1653"/>
                    </a:lnTo>
                    <a:lnTo>
                      <a:pt x="1232" y="1503"/>
                    </a:lnTo>
                    <a:lnTo>
                      <a:pt x="1353" y="1353"/>
                    </a:lnTo>
                    <a:lnTo>
                      <a:pt x="1503" y="1232"/>
                    </a:lnTo>
                    <a:lnTo>
                      <a:pt x="1653" y="1142"/>
                    </a:lnTo>
                    <a:lnTo>
                      <a:pt x="1834" y="1082"/>
                    </a:lnTo>
                    <a:lnTo>
                      <a:pt x="2044" y="1052"/>
                    </a:lnTo>
                    <a:close/>
                    <a:moveTo>
                      <a:pt x="1834" y="0"/>
                    </a:moveTo>
                    <a:lnTo>
                      <a:pt x="1623" y="30"/>
                    </a:lnTo>
                    <a:lnTo>
                      <a:pt x="1443" y="90"/>
                    </a:lnTo>
                    <a:lnTo>
                      <a:pt x="1263" y="150"/>
                    </a:lnTo>
                    <a:lnTo>
                      <a:pt x="1082" y="241"/>
                    </a:lnTo>
                    <a:lnTo>
                      <a:pt x="902" y="361"/>
                    </a:lnTo>
                    <a:lnTo>
                      <a:pt x="752" y="481"/>
                    </a:lnTo>
                    <a:lnTo>
                      <a:pt x="601" y="601"/>
                    </a:lnTo>
                    <a:lnTo>
                      <a:pt x="481" y="752"/>
                    </a:lnTo>
                    <a:lnTo>
                      <a:pt x="361" y="902"/>
                    </a:lnTo>
                    <a:lnTo>
                      <a:pt x="241" y="1082"/>
                    </a:lnTo>
                    <a:lnTo>
                      <a:pt x="180" y="1262"/>
                    </a:lnTo>
                    <a:lnTo>
                      <a:pt x="90" y="1443"/>
                    </a:lnTo>
                    <a:lnTo>
                      <a:pt x="60" y="1653"/>
                    </a:lnTo>
                    <a:lnTo>
                      <a:pt x="30" y="1864"/>
                    </a:lnTo>
                    <a:lnTo>
                      <a:pt x="0" y="2074"/>
                    </a:lnTo>
                    <a:lnTo>
                      <a:pt x="2074" y="34836"/>
                    </a:lnTo>
                    <a:lnTo>
                      <a:pt x="41629" y="34836"/>
                    </a:lnTo>
                    <a:lnTo>
                      <a:pt x="36669" y="6883"/>
                    </a:lnTo>
                    <a:lnTo>
                      <a:pt x="36609" y="6583"/>
                    </a:lnTo>
                    <a:lnTo>
                      <a:pt x="36519" y="6312"/>
                    </a:lnTo>
                    <a:lnTo>
                      <a:pt x="36399" y="6072"/>
                    </a:lnTo>
                    <a:lnTo>
                      <a:pt x="36279" y="5831"/>
                    </a:lnTo>
                    <a:lnTo>
                      <a:pt x="36128" y="5591"/>
                    </a:lnTo>
                    <a:lnTo>
                      <a:pt x="35978" y="5380"/>
                    </a:lnTo>
                    <a:lnTo>
                      <a:pt x="35768" y="5170"/>
                    </a:lnTo>
                    <a:lnTo>
                      <a:pt x="35587" y="4990"/>
                    </a:lnTo>
                    <a:lnTo>
                      <a:pt x="35377" y="4809"/>
                    </a:lnTo>
                    <a:lnTo>
                      <a:pt x="35137" y="4659"/>
                    </a:lnTo>
                    <a:lnTo>
                      <a:pt x="34896" y="4539"/>
                    </a:lnTo>
                    <a:lnTo>
                      <a:pt x="34626" y="4449"/>
                    </a:lnTo>
                    <a:lnTo>
                      <a:pt x="34385" y="4358"/>
                    </a:lnTo>
                    <a:lnTo>
                      <a:pt x="34115" y="4298"/>
                    </a:lnTo>
                    <a:lnTo>
                      <a:pt x="33814" y="4268"/>
                    </a:lnTo>
                    <a:lnTo>
                      <a:pt x="33544" y="4238"/>
                    </a:lnTo>
                    <a:lnTo>
                      <a:pt x="23505" y="4238"/>
                    </a:lnTo>
                    <a:lnTo>
                      <a:pt x="23505" y="2044"/>
                    </a:lnTo>
                    <a:lnTo>
                      <a:pt x="23505" y="1834"/>
                    </a:lnTo>
                    <a:lnTo>
                      <a:pt x="23474" y="1623"/>
                    </a:lnTo>
                    <a:lnTo>
                      <a:pt x="23414" y="1443"/>
                    </a:lnTo>
                    <a:lnTo>
                      <a:pt x="23354" y="1232"/>
                    </a:lnTo>
                    <a:lnTo>
                      <a:pt x="23264" y="1052"/>
                    </a:lnTo>
                    <a:lnTo>
                      <a:pt x="23174" y="902"/>
                    </a:lnTo>
                    <a:lnTo>
                      <a:pt x="23054" y="752"/>
                    </a:lnTo>
                    <a:lnTo>
                      <a:pt x="22903" y="601"/>
                    </a:lnTo>
                    <a:lnTo>
                      <a:pt x="22783" y="451"/>
                    </a:lnTo>
                    <a:lnTo>
                      <a:pt x="22603" y="361"/>
                    </a:lnTo>
                    <a:lnTo>
                      <a:pt x="22453" y="241"/>
                    </a:lnTo>
                    <a:lnTo>
                      <a:pt x="22272" y="150"/>
                    </a:lnTo>
                    <a:lnTo>
                      <a:pt x="22092" y="90"/>
                    </a:lnTo>
                    <a:lnTo>
                      <a:pt x="21881" y="30"/>
                    </a:lnTo>
                    <a:lnTo>
                      <a:pt x="21701" y="0"/>
                    </a:lnTo>
                    <a:close/>
                  </a:path>
                </a:pathLst>
              </a:custGeom>
              <a:solidFill>
                <a:srgbClr val="0908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3"/>
              <p:cNvSpPr/>
              <p:nvPr/>
            </p:nvSpPr>
            <p:spPr>
              <a:xfrm>
                <a:off x="6763021" y="1487690"/>
                <a:ext cx="41213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3043" h="25218" extrusionOk="0">
                    <a:moveTo>
                      <a:pt x="7184" y="0"/>
                    </a:moveTo>
                    <a:lnTo>
                      <a:pt x="6944" y="30"/>
                    </a:lnTo>
                    <a:lnTo>
                      <a:pt x="6734" y="90"/>
                    </a:lnTo>
                    <a:lnTo>
                      <a:pt x="6493" y="151"/>
                    </a:lnTo>
                    <a:lnTo>
                      <a:pt x="6313" y="241"/>
                    </a:lnTo>
                    <a:lnTo>
                      <a:pt x="6102" y="331"/>
                    </a:lnTo>
                    <a:lnTo>
                      <a:pt x="5922" y="451"/>
                    </a:lnTo>
                    <a:lnTo>
                      <a:pt x="5742" y="601"/>
                    </a:lnTo>
                    <a:lnTo>
                      <a:pt x="5561" y="752"/>
                    </a:lnTo>
                    <a:lnTo>
                      <a:pt x="5411" y="902"/>
                    </a:lnTo>
                    <a:lnTo>
                      <a:pt x="5261" y="1082"/>
                    </a:lnTo>
                    <a:lnTo>
                      <a:pt x="5141" y="1263"/>
                    </a:lnTo>
                    <a:lnTo>
                      <a:pt x="5050" y="1473"/>
                    </a:lnTo>
                    <a:lnTo>
                      <a:pt x="4930" y="1683"/>
                    </a:lnTo>
                    <a:lnTo>
                      <a:pt x="4870" y="1894"/>
                    </a:lnTo>
                    <a:lnTo>
                      <a:pt x="4810" y="2104"/>
                    </a:lnTo>
                    <a:lnTo>
                      <a:pt x="1" y="25218"/>
                    </a:lnTo>
                    <a:lnTo>
                      <a:pt x="38414" y="25218"/>
                    </a:lnTo>
                    <a:lnTo>
                      <a:pt x="42982" y="3186"/>
                    </a:lnTo>
                    <a:lnTo>
                      <a:pt x="43042" y="2886"/>
                    </a:lnTo>
                    <a:lnTo>
                      <a:pt x="43042" y="2585"/>
                    </a:lnTo>
                    <a:lnTo>
                      <a:pt x="43042" y="2285"/>
                    </a:lnTo>
                    <a:lnTo>
                      <a:pt x="42982" y="2014"/>
                    </a:lnTo>
                    <a:lnTo>
                      <a:pt x="42892" y="1713"/>
                    </a:lnTo>
                    <a:lnTo>
                      <a:pt x="42772" y="1473"/>
                    </a:lnTo>
                    <a:lnTo>
                      <a:pt x="42621" y="1202"/>
                    </a:lnTo>
                    <a:lnTo>
                      <a:pt x="42471" y="992"/>
                    </a:lnTo>
                    <a:lnTo>
                      <a:pt x="42261" y="782"/>
                    </a:lnTo>
                    <a:lnTo>
                      <a:pt x="42050" y="571"/>
                    </a:lnTo>
                    <a:lnTo>
                      <a:pt x="41810" y="421"/>
                    </a:lnTo>
                    <a:lnTo>
                      <a:pt x="41569" y="271"/>
                    </a:lnTo>
                    <a:lnTo>
                      <a:pt x="41299" y="151"/>
                    </a:lnTo>
                    <a:lnTo>
                      <a:pt x="40998" y="60"/>
                    </a:lnTo>
                    <a:lnTo>
                      <a:pt x="40698" y="30"/>
                    </a:lnTo>
                    <a:lnTo>
                      <a:pt x="403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3"/>
              <p:cNvSpPr/>
              <p:nvPr/>
            </p:nvSpPr>
            <p:spPr>
              <a:xfrm>
                <a:off x="6756693" y="1482510"/>
                <a:ext cx="423646" cy="251822"/>
              </a:xfrm>
              <a:custGeom>
                <a:avLst/>
                <a:gdLst/>
                <a:ahLst/>
                <a:cxnLst/>
                <a:rect l="l" t="t" r="r" b="b"/>
                <a:pathLst>
                  <a:path w="44245" h="26300" extrusionOk="0">
                    <a:moveTo>
                      <a:pt x="41299" y="1082"/>
                    </a:moveTo>
                    <a:lnTo>
                      <a:pt x="41539" y="1142"/>
                    </a:lnTo>
                    <a:lnTo>
                      <a:pt x="41750" y="1202"/>
                    </a:lnTo>
                    <a:lnTo>
                      <a:pt x="41960" y="1293"/>
                    </a:lnTo>
                    <a:lnTo>
                      <a:pt x="42170" y="1383"/>
                    </a:lnTo>
                    <a:lnTo>
                      <a:pt x="42381" y="1533"/>
                    </a:lnTo>
                    <a:lnTo>
                      <a:pt x="42531" y="1683"/>
                    </a:lnTo>
                    <a:lnTo>
                      <a:pt x="42711" y="1864"/>
                    </a:lnTo>
                    <a:lnTo>
                      <a:pt x="42832" y="2044"/>
                    </a:lnTo>
                    <a:lnTo>
                      <a:pt x="42952" y="2254"/>
                    </a:lnTo>
                    <a:lnTo>
                      <a:pt x="43042" y="2465"/>
                    </a:lnTo>
                    <a:lnTo>
                      <a:pt x="43132" y="2705"/>
                    </a:lnTo>
                    <a:lnTo>
                      <a:pt x="43162" y="2916"/>
                    </a:lnTo>
                    <a:lnTo>
                      <a:pt x="43192" y="3156"/>
                    </a:lnTo>
                    <a:lnTo>
                      <a:pt x="43162" y="3397"/>
                    </a:lnTo>
                    <a:lnTo>
                      <a:pt x="43132" y="3637"/>
                    </a:lnTo>
                    <a:lnTo>
                      <a:pt x="38654" y="25218"/>
                    </a:lnTo>
                    <a:lnTo>
                      <a:pt x="1323" y="25218"/>
                    </a:lnTo>
                    <a:lnTo>
                      <a:pt x="5982" y="2765"/>
                    </a:lnTo>
                    <a:lnTo>
                      <a:pt x="6102" y="2405"/>
                    </a:lnTo>
                    <a:lnTo>
                      <a:pt x="6252" y="2074"/>
                    </a:lnTo>
                    <a:lnTo>
                      <a:pt x="6463" y="1804"/>
                    </a:lnTo>
                    <a:lnTo>
                      <a:pt x="6733" y="1563"/>
                    </a:lnTo>
                    <a:lnTo>
                      <a:pt x="7034" y="1353"/>
                    </a:lnTo>
                    <a:lnTo>
                      <a:pt x="7365" y="1202"/>
                    </a:lnTo>
                    <a:lnTo>
                      <a:pt x="7695" y="1112"/>
                    </a:lnTo>
                    <a:lnTo>
                      <a:pt x="8056" y="1082"/>
                    </a:lnTo>
                    <a:close/>
                    <a:moveTo>
                      <a:pt x="8056" y="0"/>
                    </a:moveTo>
                    <a:lnTo>
                      <a:pt x="7785" y="30"/>
                    </a:lnTo>
                    <a:lnTo>
                      <a:pt x="7515" y="60"/>
                    </a:lnTo>
                    <a:lnTo>
                      <a:pt x="7244" y="120"/>
                    </a:lnTo>
                    <a:lnTo>
                      <a:pt x="7004" y="211"/>
                    </a:lnTo>
                    <a:lnTo>
                      <a:pt x="6733" y="301"/>
                    </a:lnTo>
                    <a:lnTo>
                      <a:pt x="6493" y="421"/>
                    </a:lnTo>
                    <a:lnTo>
                      <a:pt x="6283" y="571"/>
                    </a:lnTo>
                    <a:lnTo>
                      <a:pt x="6072" y="722"/>
                    </a:lnTo>
                    <a:lnTo>
                      <a:pt x="5862" y="902"/>
                    </a:lnTo>
                    <a:lnTo>
                      <a:pt x="5681" y="1112"/>
                    </a:lnTo>
                    <a:lnTo>
                      <a:pt x="5501" y="1293"/>
                    </a:lnTo>
                    <a:lnTo>
                      <a:pt x="5351" y="1533"/>
                    </a:lnTo>
                    <a:lnTo>
                      <a:pt x="5231" y="1774"/>
                    </a:lnTo>
                    <a:lnTo>
                      <a:pt x="5110" y="2014"/>
                    </a:lnTo>
                    <a:lnTo>
                      <a:pt x="5020" y="2285"/>
                    </a:lnTo>
                    <a:lnTo>
                      <a:pt x="4960" y="2555"/>
                    </a:lnTo>
                    <a:lnTo>
                      <a:pt x="1" y="26300"/>
                    </a:lnTo>
                    <a:lnTo>
                      <a:pt x="39525" y="26300"/>
                    </a:lnTo>
                    <a:lnTo>
                      <a:pt x="44184" y="3847"/>
                    </a:lnTo>
                    <a:lnTo>
                      <a:pt x="44244" y="3487"/>
                    </a:lnTo>
                    <a:lnTo>
                      <a:pt x="44244" y="3126"/>
                    </a:lnTo>
                    <a:lnTo>
                      <a:pt x="44214" y="2795"/>
                    </a:lnTo>
                    <a:lnTo>
                      <a:pt x="44154" y="2435"/>
                    </a:lnTo>
                    <a:lnTo>
                      <a:pt x="44064" y="2104"/>
                    </a:lnTo>
                    <a:lnTo>
                      <a:pt x="43914" y="1774"/>
                    </a:lnTo>
                    <a:lnTo>
                      <a:pt x="43733" y="1473"/>
                    </a:lnTo>
                    <a:lnTo>
                      <a:pt x="43523" y="1172"/>
                    </a:lnTo>
                    <a:lnTo>
                      <a:pt x="43282" y="932"/>
                    </a:lnTo>
                    <a:lnTo>
                      <a:pt x="43012" y="692"/>
                    </a:lnTo>
                    <a:lnTo>
                      <a:pt x="42741" y="481"/>
                    </a:lnTo>
                    <a:lnTo>
                      <a:pt x="42441" y="331"/>
                    </a:lnTo>
                    <a:lnTo>
                      <a:pt x="42110" y="181"/>
                    </a:lnTo>
                    <a:lnTo>
                      <a:pt x="41780" y="90"/>
                    </a:lnTo>
                    <a:lnTo>
                      <a:pt x="41419" y="30"/>
                    </a:lnTo>
                    <a:lnTo>
                      <a:pt x="41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2" name="Google Shape;1822;p23"/>
          <p:cNvGrpSpPr/>
          <p:nvPr/>
        </p:nvGrpSpPr>
        <p:grpSpPr>
          <a:xfrm rot="5400000">
            <a:off x="8010056" y="4575092"/>
            <a:ext cx="245964" cy="581921"/>
            <a:chOff x="8616804" y="545067"/>
            <a:chExt cx="245964" cy="581921"/>
          </a:xfrm>
        </p:grpSpPr>
        <p:grpSp>
          <p:nvGrpSpPr>
            <p:cNvPr id="1823" name="Google Shape;1823;p23"/>
            <p:cNvGrpSpPr/>
            <p:nvPr/>
          </p:nvGrpSpPr>
          <p:grpSpPr>
            <a:xfrm>
              <a:off x="8616804" y="545067"/>
              <a:ext cx="245953" cy="245924"/>
              <a:chOff x="4623996" y="-720468"/>
              <a:chExt cx="291000" cy="291000"/>
            </a:xfrm>
          </p:grpSpPr>
          <p:sp>
            <p:nvSpPr>
              <p:cNvPr id="1824" name="Google Shape;1824;p2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25" name="Google Shape;1825;p2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6" name="Google Shape;1826;p2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27" name="Google Shape;1827;p23"/>
            <p:cNvGrpSpPr/>
            <p:nvPr/>
          </p:nvGrpSpPr>
          <p:grpSpPr>
            <a:xfrm>
              <a:off x="8616815" y="881064"/>
              <a:ext cx="245953" cy="245924"/>
              <a:chOff x="4623996" y="-720468"/>
              <a:chExt cx="291000" cy="291000"/>
            </a:xfrm>
          </p:grpSpPr>
          <p:sp>
            <p:nvSpPr>
              <p:cNvPr id="1828" name="Google Shape;1828;p23"/>
              <p:cNvSpPr/>
              <p:nvPr/>
            </p:nvSpPr>
            <p:spPr>
              <a:xfrm>
                <a:off x="4623996" y="-720468"/>
                <a:ext cx="291000" cy="291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29" name="Google Shape;1829;p23"/>
              <p:cNvCxnSpPr/>
              <p:nvPr/>
            </p:nvCxnSpPr>
            <p:spPr>
              <a:xfrm flipH="1"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0" name="Google Shape;1830;p23"/>
              <p:cNvCxnSpPr/>
              <p:nvPr/>
            </p:nvCxnSpPr>
            <p:spPr>
              <a:xfrm>
                <a:off x="4710054" y="-634347"/>
                <a:ext cx="118800" cy="11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31" name="Google Shape;1831;p23"/>
          <p:cNvGrpSpPr/>
          <p:nvPr/>
        </p:nvGrpSpPr>
        <p:grpSpPr>
          <a:xfrm>
            <a:off x="8207443" y="401334"/>
            <a:ext cx="446647" cy="276334"/>
            <a:chOff x="3419725" y="2613600"/>
            <a:chExt cx="1769600" cy="1094825"/>
          </a:xfrm>
        </p:grpSpPr>
        <p:sp>
          <p:nvSpPr>
            <p:cNvPr id="1832" name="Google Shape;1832;p23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23"/>
          <p:cNvGrpSpPr/>
          <p:nvPr/>
        </p:nvGrpSpPr>
        <p:grpSpPr>
          <a:xfrm>
            <a:off x="8207443" y="853534"/>
            <a:ext cx="446647" cy="276334"/>
            <a:chOff x="3419725" y="2613600"/>
            <a:chExt cx="1769600" cy="1094825"/>
          </a:xfrm>
        </p:grpSpPr>
        <p:sp>
          <p:nvSpPr>
            <p:cNvPr id="1839" name="Google Shape;1839;p23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urret Road"/>
              <a:buNone/>
              <a:defRPr sz="3500" b="1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●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○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■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●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○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■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●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○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lef"/>
              <a:buChar char="■"/>
              <a:defRPr sz="150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59" r:id="rId6"/>
    <p:sldLayoutId id="2147483661" r:id="rId7"/>
    <p:sldLayoutId id="2147483668" r:id="rId8"/>
    <p:sldLayoutId id="2147483669" r:id="rId9"/>
    <p:sldLayoutId id="2147483672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ctrTitle"/>
          </p:nvPr>
        </p:nvSpPr>
        <p:spPr>
          <a:xfrm>
            <a:off x="1681350" y="1527835"/>
            <a:ext cx="5781300" cy="15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PROJET </a:t>
            </a:r>
            <a:br>
              <a:rPr lang="fr-FR" dirty="0"/>
            </a:br>
            <a:r>
              <a:rPr lang="fr-FR" dirty="0"/>
              <a:t>CUBES</a:t>
            </a:r>
            <a:endParaRPr dirty="0"/>
          </a:p>
        </p:txBody>
      </p:sp>
      <p:sp>
        <p:nvSpPr>
          <p:cNvPr id="2534" name="Google Shape;2534;p34"/>
          <p:cNvSpPr txBox="1">
            <a:spLocks noGrp="1"/>
          </p:cNvSpPr>
          <p:nvPr>
            <p:ph type="subTitle" idx="1"/>
          </p:nvPr>
        </p:nvSpPr>
        <p:spPr>
          <a:xfrm>
            <a:off x="2077050" y="3460825"/>
            <a:ext cx="49899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Lenny, Elouan, Florian </a:t>
            </a:r>
            <a:endParaRPr dirty="0"/>
          </a:p>
        </p:txBody>
      </p:sp>
      <p:sp>
        <p:nvSpPr>
          <p:cNvPr id="2535" name="Google Shape;2535;p34"/>
          <p:cNvSpPr/>
          <p:nvPr/>
        </p:nvSpPr>
        <p:spPr>
          <a:xfrm>
            <a:off x="4358104" y="870876"/>
            <a:ext cx="427793" cy="427701"/>
          </a:xfrm>
          <a:custGeom>
            <a:avLst/>
            <a:gdLst/>
            <a:ahLst/>
            <a:cxnLst/>
            <a:rect l="l" t="t" r="r" b="b"/>
            <a:pathLst>
              <a:path w="112061" h="112037" extrusionOk="0">
                <a:moveTo>
                  <a:pt x="56079" y="711"/>
                </a:moveTo>
                <a:lnTo>
                  <a:pt x="56496" y="736"/>
                </a:lnTo>
                <a:lnTo>
                  <a:pt x="56889" y="810"/>
                </a:lnTo>
                <a:lnTo>
                  <a:pt x="57257" y="932"/>
                </a:lnTo>
                <a:lnTo>
                  <a:pt x="57600" y="1104"/>
                </a:lnTo>
                <a:lnTo>
                  <a:pt x="57968" y="1300"/>
                </a:lnTo>
                <a:lnTo>
                  <a:pt x="58287" y="1521"/>
                </a:lnTo>
                <a:lnTo>
                  <a:pt x="58606" y="1766"/>
                </a:lnTo>
                <a:lnTo>
                  <a:pt x="58998" y="2110"/>
                </a:lnTo>
                <a:lnTo>
                  <a:pt x="59366" y="2478"/>
                </a:lnTo>
                <a:lnTo>
                  <a:pt x="59710" y="2870"/>
                </a:lnTo>
                <a:lnTo>
                  <a:pt x="60029" y="3263"/>
                </a:lnTo>
                <a:lnTo>
                  <a:pt x="60323" y="3680"/>
                </a:lnTo>
                <a:lnTo>
                  <a:pt x="60618" y="4121"/>
                </a:lnTo>
                <a:lnTo>
                  <a:pt x="61133" y="4980"/>
                </a:lnTo>
                <a:lnTo>
                  <a:pt x="61746" y="6084"/>
                </a:lnTo>
                <a:lnTo>
                  <a:pt x="62286" y="7212"/>
                </a:lnTo>
                <a:lnTo>
                  <a:pt x="62801" y="8365"/>
                </a:lnTo>
                <a:lnTo>
                  <a:pt x="63267" y="9518"/>
                </a:lnTo>
                <a:lnTo>
                  <a:pt x="63684" y="10696"/>
                </a:lnTo>
                <a:lnTo>
                  <a:pt x="64077" y="11873"/>
                </a:lnTo>
                <a:lnTo>
                  <a:pt x="64444" y="13075"/>
                </a:lnTo>
                <a:lnTo>
                  <a:pt x="64763" y="14277"/>
                </a:lnTo>
                <a:lnTo>
                  <a:pt x="65205" y="15995"/>
                </a:lnTo>
                <a:lnTo>
                  <a:pt x="65622" y="17712"/>
                </a:lnTo>
                <a:lnTo>
                  <a:pt x="66407" y="21171"/>
                </a:lnTo>
                <a:lnTo>
                  <a:pt x="66456" y="21465"/>
                </a:lnTo>
                <a:lnTo>
                  <a:pt x="66456" y="21465"/>
                </a:lnTo>
                <a:lnTo>
                  <a:pt x="65156" y="21318"/>
                </a:lnTo>
                <a:lnTo>
                  <a:pt x="63856" y="21195"/>
                </a:lnTo>
                <a:lnTo>
                  <a:pt x="62531" y="21097"/>
                </a:lnTo>
                <a:lnTo>
                  <a:pt x="61231" y="20999"/>
                </a:lnTo>
                <a:lnTo>
                  <a:pt x="59931" y="20926"/>
                </a:lnTo>
                <a:lnTo>
                  <a:pt x="58631" y="20876"/>
                </a:lnTo>
                <a:lnTo>
                  <a:pt x="57330" y="20852"/>
                </a:lnTo>
                <a:lnTo>
                  <a:pt x="54730" y="20852"/>
                </a:lnTo>
                <a:lnTo>
                  <a:pt x="53430" y="20876"/>
                </a:lnTo>
                <a:lnTo>
                  <a:pt x="52105" y="20926"/>
                </a:lnTo>
                <a:lnTo>
                  <a:pt x="50805" y="20999"/>
                </a:lnTo>
                <a:lnTo>
                  <a:pt x="49505" y="21097"/>
                </a:lnTo>
                <a:lnTo>
                  <a:pt x="48180" y="21195"/>
                </a:lnTo>
                <a:lnTo>
                  <a:pt x="46880" y="21318"/>
                </a:lnTo>
                <a:lnTo>
                  <a:pt x="45580" y="21465"/>
                </a:lnTo>
                <a:lnTo>
                  <a:pt x="45580" y="21465"/>
                </a:lnTo>
                <a:lnTo>
                  <a:pt x="45874" y="20042"/>
                </a:lnTo>
                <a:lnTo>
                  <a:pt x="46144" y="18718"/>
                </a:lnTo>
                <a:lnTo>
                  <a:pt x="46463" y="17368"/>
                </a:lnTo>
                <a:lnTo>
                  <a:pt x="46806" y="16019"/>
                </a:lnTo>
                <a:lnTo>
                  <a:pt x="47150" y="14670"/>
                </a:lnTo>
                <a:lnTo>
                  <a:pt x="47542" y="13321"/>
                </a:lnTo>
                <a:lnTo>
                  <a:pt x="47935" y="11996"/>
                </a:lnTo>
                <a:lnTo>
                  <a:pt x="48376" y="10696"/>
                </a:lnTo>
                <a:lnTo>
                  <a:pt x="48867" y="9396"/>
                </a:lnTo>
                <a:lnTo>
                  <a:pt x="49382" y="8095"/>
                </a:lnTo>
                <a:lnTo>
                  <a:pt x="49701" y="7360"/>
                </a:lnTo>
                <a:lnTo>
                  <a:pt x="50044" y="6624"/>
                </a:lnTo>
                <a:lnTo>
                  <a:pt x="50388" y="5912"/>
                </a:lnTo>
                <a:lnTo>
                  <a:pt x="50756" y="5225"/>
                </a:lnTo>
                <a:lnTo>
                  <a:pt x="51173" y="4538"/>
                </a:lnTo>
                <a:lnTo>
                  <a:pt x="51614" y="3851"/>
                </a:lnTo>
                <a:lnTo>
                  <a:pt x="52081" y="3214"/>
                </a:lnTo>
                <a:lnTo>
                  <a:pt x="52596" y="2600"/>
                </a:lnTo>
                <a:lnTo>
                  <a:pt x="52915" y="2257"/>
                </a:lnTo>
                <a:lnTo>
                  <a:pt x="53234" y="1938"/>
                </a:lnTo>
                <a:lnTo>
                  <a:pt x="53577" y="1644"/>
                </a:lnTo>
                <a:lnTo>
                  <a:pt x="53945" y="1374"/>
                </a:lnTo>
                <a:lnTo>
                  <a:pt x="54337" y="1153"/>
                </a:lnTo>
                <a:lnTo>
                  <a:pt x="54755" y="957"/>
                </a:lnTo>
                <a:lnTo>
                  <a:pt x="55196" y="834"/>
                </a:lnTo>
                <a:lnTo>
                  <a:pt x="55417" y="785"/>
                </a:lnTo>
                <a:lnTo>
                  <a:pt x="55662" y="736"/>
                </a:lnTo>
                <a:lnTo>
                  <a:pt x="56079" y="711"/>
                </a:lnTo>
                <a:close/>
                <a:moveTo>
                  <a:pt x="53209" y="883"/>
                </a:moveTo>
                <a:lnTo>
                  <a:pt x="53283" y="1030"/>
                </a:lnTo>
                <a:lnTo>
                  <a:pt x="52620" y="1644"/>
                </a:lnTo>
                <a:lnTo>
                  <a:pt x="52203" y="2061"/>
                </a:lnTo>
                <a:lnTo>
                  <a:pt x="51811" y="2527"/>
                </a:lnTo>
                <a:lnTo>
                  <a:pt x="51443" y="2993"/>
                </a:lnTo>
                <a:lnTo>
                  <a:pt x="51099" y="3459"/>
                </a:lnTo>
                <a:lnTo>
                  <a:pt x="50780" y="3950"/>
                </a:lnTo>
                <a:lnTo>
                  <a:pt x="50461" y="4465"/>
                </a:lnTo>
                <a:lnTo>
                  <a:pt x="50167" y="4980"/>
                </a:lnTo>
                <a:lnTo>
                  <a:pt x="49897" y="5495"/>
                </a:lnTo>
                <a:lnTo>
                  <a:pt x="49554" y="6133"/>
                </a:lnTo>
                <a:lnTo>
                  <a:pt x="49259" y="6771"/>
                </a:lnTo>
                <a:lnTo>
                  <a:pt x="48671" y="8071"/>
                </a:lnTo>
                <a:lnTo>
                  <a:pt x="48156" y="9396"/>
                </a:lnTo>
                <a:lnTo>
                  <a:pt x="47665" y="10720"/>
                </a:lnTo>
                <a:lnTo>
                  <a:pt x="47223" y="12070"/>
                </a:lnTo>
                <a:lnTo>
                  <a:pt x="46806" y="13443"/>
                </a:lnTo>
                <a:lnTo>
                  <a:pt x="46438" y="14793"/>
                </a:lnTo>
                <a:lnTo>
                  <a:pt x="46070" y="16191"/>
                </a:lnTo>
                <a:lnTo>
                  <a:pt x="45776" y="17393"/>
                </a:lnTo>
                <a:lnTo>
                  <a:pt x="45506" y="18620"/>
                </a:lnTo>
                <a:lnTo>
                  <a:pt x="44991" y="21073"/>
                </a:lnTo>
                <a:lnTo>
                  <a:pt x="44942" y="21195"/>
                </a:lnTo>
                <a:lnTo>
                  <a:pt x="44917" y="21318"/>
                </a:lnTo>
                <a:lnTo>
                  <a:pt x="44844" y="21392"/>
                </a:lnTo>
                <a:lnTo>
                  <a:pt x="44795" y="21465"/>
                </a:lnTo>
                <a:lnTo>
                  <a:pt x="44697" y="21539"/>
                </a:lnTo>
                <a:lnTo>
                  <a:pt x="44623" y="21588"/>
                </a:lnTo>
                <a:lnTo>
                  <a:pt x="44500" y="21612"/>
                </a:lnTo>
                <a:lnTo>
                  <a:pt x="44378" y="21637"/>
                </a:lnTo>
                <a:lnTo>
                  <a:pt x="42685" y="21858"/>
                </a:lnTo>
                <a:lnTo>
                  <a:pt x="40992" y="22128"/>
                </a:lnTo>
                <a:lnTo>
                  <a:pt x="39300" y="22447"/>
                </a:lnTo>
                <a:lnTo>
                  <a:pt x="37631" y="22790"/>
                </a:lnTo>
                <a:lnTo>
                  <a:pt x="35988" y="23158"/>
                </a:lnTo>
                <a:lnTo>
                  <a:pt x="34320" y="23600"/>
                </a:lnTo>
                <a:lnTo>
                  <a:pt x="32676" y="24041"/>
                </a:lnTo>
                <a:lnTo>
                  <a:pt x="31032" y="24556"/>
                </a:lnTo>
                <a:lnTo>
                  <a:pt x="29364" y="25120"/>
                </a:lnTo>
                <a:lnTo>
                  <a:pt x="27672" y="25685"/>
                </a:lnTo>
                <a:lnTo>
                  <a:pt x="27451" y="25758"/>
                </a:lnTo>
                <a:lnTo>
                  <a:pt x="27132" y="25807"/>
                </a:lnTo>
                <a:lnTo>
                  <a:pt x="27451" y="24998"/>
                </a:lnTo>
                <a:lnTo>
                  <a:pt x="27745" y="24262"/>
                </a:lnTo>
                <a:lnTo>
                  <a:pt x="28260" y="23109"/>
                </a:lnTo>
                <a:lnTo>
                  <a:pt x="28825" y="21980"/>
                </a:lnTo>
                <a:lnTo>
                  <a:pt x="29389" y="20852"/>
                </a:lnTo>
                <a:lnTo>
                  <a:pt x="29953" y="19724"/>
                </a:lnTo>
                <a:lnTo>
                  <a:pt x="30566" y="18620"/>
                </a:lnTo>
                <a:lnTo>
                  <a:pt x="31204" y="17540"/>
                </a:lnTo>
                <a:lnTo>
                  <a:pt x="31867" y="16461"/>
                </a:lnTo>
                <a:lnTo>
                  <a:pt x="32553" y="15406"/>
                </a:lnTo>
                <a:lnTo>
                  <a:pt x="33265" y="14400"/>
                </a:lnTo>
                <a:lnTo>
                  <a:pt x="33976" y="13394"/>
                </a:lnTo>
                <a:lnTo>
                  <a:pt x="34712" y="12438"/>
                </a:lnTo>
                <a:lnTo>
                  <a:pt x="35497" y="11481"/>
                </a:lnTo>
                <a:lnTo>
                  <a:pt x="36282" y="10573"/>
                </a:lnTo>
                <a:lnTo>
                  <a:pt x="37116" y="9666"/>
                </a:lnTo>
                <a:lnTo>
                  <a:pt x="37975" y="8807"/>
                </a:lnTo>
                <a:lnTo>
                  <a:pt x="38858" y="7973"/>
                </a:lnTo>
                <a:lnTo>
                  <a:pt x="39545" y="7360"/>
                </a:lnTo>
                <a:lnTo>
                  <a:pt x="40256" y="6771"/>
                </a:lnTo>
                <a:lnTo>
                  <a:pt x="40968" y="6207"/>
                </a:lnTo>
                <a:lnTo>
                  <a:pt x="41679" y="5642"/>
                </a:lnTo>
                <a:lnTo>
                  <a:pt x="42415" y="5127"/>
                </a:lnTo>
                <a:lnTo>
                  <a:pt x="43176" y="4636"/>
                </a:lnTo>
                <a:lnTo>
                  <a:pt x="43936" y="4170"/>
                </a:lnTo>
                <a:lnTo>
                  <a:pt x="44721" y="3704"/>
                </a:lnTo>
                <a:lnTo>
                  <a:pt x="45506" y="3287"/>
                </a:lnTo>
                <a:lnTo>
                  <a:pt x="46316" y="2895"/>
                </a:lnTo>
                <a:lnTo>
                  <a:pt x="47125" y="2551"/>
                </a:lnTo>
                <a:lnTo>
                  <a:pt x="47959" y="2208"/>
                </a:lnTo>
                <a:lnTo>
                  <a:pt x="48818" y="1913"/>
                </a:lnTo>
                <a:lnTo>
                  <a:pt x="49701" y="1619"/>
                </a:lnTo>
                <a:lnTo>
                  <a:pt x="50584" y="1398"/>
                </a:lnTo>
                <a:lnTo>
                  <a:pt x="51492" y="1178"/>
                </a:lnTo>
                <a:lnTo>
                  <a:pt x="52350" y="1030"/>
                </a:lnTo>
                <a:lnTo>
                  <a:pt x="53209" y="883"/>
                </a:lnTo>
                <a:close/>
                <a:moveTo>
                  <a:pt x="58827" y="908"/>
                </a:moveTo>
                <a:lnTo>
                  <a:pt x="59416" y="981"/>
                </a:lnTo>
                <a:lnTo>
                  <a:pt x="59980" y="1079"/>
                </a:lnTo>
                <a:lnTo>
                  <a:pt x="60568" y="1178"/>
                </a:lnTo>
                <a:lnTo>
                  <a:pt x="61133" y="1300"/>
                </a:lnTo>
                <a:lnTo>
                  <a:pt x="61721" y="1447"/>
                </a:lnTo>
                <a:lnTo>
                  <a:pt x="62286" y="1619"/>
                </a:lnTo>
                <a:lnTo>
                  <a:pt x="63414" y="1963"/>
                </a:lnTo>
                <a:lnTo>
                  <a:pt x="63978" y="2183"/>
                </a:lnTo>
                <a:lnTo>
                  <a:pt x="64543" y="2404"/>
                </a:lnTo>
                <a:lnTo>
                  <a:pt x="65107" y="2625"/>
                </a:lnTo>
                <a:lnTo>
                  <a:pt x="65647" y="2870"/>
                </a:lnTo>
                <a:lnTo>
                  <a:pt x="66726" y="3385"/>
                </a:lnTo>
                <a:lnTo>
                  <a:pt x="67781" y="3974"/>
                </a:lnTo>
                <a:lnTo>
                  <a:pt x="68811" y="4587"/>
                </a:lnTo>
                <a:lnTo>
                  <a:pt x="69817" y="5250"/>
                </a:lnTo>
                <a:lnTo>
                  <a:pt x="70774" y="5961"/>
                </a:lnTo>
                <a:lnTo>
                  <a:pt x="71730" y="6722"/>
                </a:lnTo>
                <a:lnTo>
                  <a:pt x="72442" y="7310"/>
                </a:lnTo>
                <a:lnTo>
                  <a:pt x="73129" y="7924"/>
                </a:lnTo>
                <a:lnTo>
                  <a:pt x="73791" y="8537"/>
                </a:lnTo>
                <a:lnTo>
                  <a:pt x="74453" y="9175"/>
                </a:lnTo>
                <a:lnTo>
                  <a:pt x="75091" y="9837"/>
                </a:lnTo>
                <a:lnTo>
                  <a:pt x="75704" y="10500"/>
                </a:lnTo>
                <a:lnTo>
                  <a:pt x="76318" y="11186"/>
                </a:lnTo>
                <a:lnTo>
                  <a:pt x="76907" y="11898"/>
                </a:lnTo>
                <a:lnTo>
                  <a:pt x="77471" y="12585"/>
                </a:lnTo>
                <a:lnTo>
                  <a:pt x="78035" y="13321"/>
                </a:lnTo>
                <a:lnTo>
                  <a:pt x="78575" y="14057"/>
                </a:lnTo>
                <a:lnTo>
                  <a:pt x="79090" y="14817"/>
                </a:lnTo>
                <a:lnTo>
                  <a:pt x="79605" y="15578"/>
                </a:lnTo>
                <a:lnTo>
                  <a:pt x="80096" y="16338"/>
                </a:lnTo>
                <a:lnTo>
                  <a:pt x="80562" y="17123"/>
                </a:lnTo>
                <a:lnTo>
                  <a:pt x="81028" y="17933"/>
                </a:lnTo>
                <a:lnTo>
                  <a:pt x="81518" y="18816"/>
                </a:lnTo>
                <a:lnTo>
                  <a:pt x="82009" y="19724"/>
                </a:lnTo>
                <a:lnTo>
                  <a:pt x="82917" y="21563"/>
                </a:lnTo>
                <a:lnTo>
                  <a:pt x="83800" y="23403"/>
                </a:lnTo>
                <a:lnTo>
                  <a:pt x="84708" y="25243"/>
                </a:lnTo>
                <a:lnTo>
                  <a:pt x="84757" y="25366"/>
                </a:lnTo>
                <a:lnTo>
                  <a:pt x="84781" y="25488"/>
                </a:lnTo>
                <a:lnTo>
                  <a:pt x="84879" y="25832"/>
                </a:lnTo>
                <a:lnTo>
                  <a:pt x="84217" y="25636"/>
                </a:lnTo>
                <a:lnTo>
                  <a:pt x="83628" y="25439"/>
                </a:lnTo>
                <a:lnTo>
                  <a:pt x="82132" y="24900"/>
                </a:lnTo>
                <a:lnTo>
                  <a:pt x="80635" y="24434"/>
                </a:lnTo>
                <a:lnTo>
                  <a:pt x="79139" y="23967"/>
                </a:lnTo>
                <a:lnTo>
                  <a:pt x="77618" y="23550"/>
                </a:lnTo>
                <a:lnTo>
                  <a:pt x="76072" y="23158"/>
                </a:lnTo>
                <a:lnTo>
                  <a:pt x="74527" y="22815"/>
                </a:lnTo>
                <a:lnTo>
                  <a:pt x="72981" y="22496"/>
                </a:lnTo>
                <a:lnTo>
                  <a:pt x="71436" y="22226"/>
                </a:lnTo>
                <a:lnTo>
                  <a:pt x="69547" y="21907"/>
                </a:lnTo>
                <a:lnTo>
                  <a:pt x="67658" y="21612"/>
                </a:lnTo>
                <a:lnTo>
                  <a:pt x="67437" y="21563"/>
                </a:lnTo>
                <a:lnTo>
                  <a:pt x="67364" y="21539"/>
                </a:lnTo>
                <a:lnTo>
                  <a:pt x="67266" y="21465"/>
                </a:lnTo>
                <a:lnTo>
                  <a:pt x="67217" y="21392"/>
                </a:lnTo>
                <a:lnTo>
                  <a:pt x="67167" y="21318"/>
                </a:lnTo>
                <a:lnTo>
                  <a:pt x="67118" y="21195"/>
                </a:lnTo>
                <a:lnTo>
                  <a:pt x="67069" y="21073"/>
                </a:lnTo>
                <a:lnTo>
                  <a:pt x="66800" y="19724"/>
                </a:lnTo>
                <a:lnTo>
                  <a:pt x="66505" y="18374"/>
                </a:lnTo>
                <a:lnTo>
                  <a:pt x="66211" y="17050"/>
                </a:lnTo>
                <a:lnTo>
                  <a:pt x="65867" y="15725"/>
                </a:lnTo>
                <a:lnTo>
                  <a:pt x="65524" y="14400"/>
                </a:lnTo>
                <a:lnTo>
                  <a:pt x="65131" y="13075"/>
                </a:lnTo>
                <a:lnTo>
                  <a:pt x="64714" y="11775"/>
                </a:lnTo>
                <a:lnTo>
                  <a:pt x="64273" y="10475"/>
                </a:lnTo>
                <a:lnTo>
                  <a:pt x="63929" y="9494"/>
                </a:lnTo>
                <a:lnTo>
                  <a:pt x="63561" y="8537"/>
                </a:lnTo>
                <a:lnTo>
                  <a:pt x="63169" y="7580"/>
                </a:lnTo>
                <a:lnTo>
                  <a:pt x="62752" y="6648"/>
                </a:lnTo>
                <a:lnTo>
                  <a:pt x="62286" y="5716"/>
                </a:lnTo>
                <a:lnTo>
                  <a:pt x="61795" y="4808"/>
                </a:lnTo>
                <a:lnTo>
                  <a:pt x="61255" y="3925"/>
                </a:lnTo>
                <a:lnTo>
                  <a:pt x="60961" y="3508"/>
                </a:lnTo>
                <a:lnTo>
                  <a:pt x="60667" y="3091"/>
                </a:lnTo>
                <a:lnTo>
                  <a:pt x="60274" y="2600"/>
                </a:lnTo>
                <a:lnTo>
                  <a:pt x="59882" y="2159"/>
                </a:lnTo>
                <a:lnTo>
                  <a:pt x="59023" y="1276"/>
                </a:lnTo>
                <a:lnTo>
                  <a:pt x="58949" y="1202"/>
                </a:lnTo>
                <a:lnTo>
                  <a:pt x="58876" y="1153"/>
                </a:lnTo>
                <a:lnTo>
                  <a:pt x="58729" y="1055"/>
                </a:lnTo>
                <a:lnTo>
                  <a:pt x="58827" y="908"/>
                </a:lnTo>
                <a:close/>
                <a:moveTo>
                  <a:pt x="57453" y="21514"/>
                </a:moveTo>
                <a:lnTo>
                  <a:pt x="58900" y="21563"/>
                </a:lnTo>
                <a:lnTo>
                  <a:pt x="60323" y="21637"/>
                </a:lnTo>
                <a:lnTo>
                  <a:pt x="61746" y="21711"/>
                </a:lnTo>
                <a:lnTo>
                  <a:pt x="63169" y="21809"/>
                </a:lnTo>
                <a:lnTo>
                  <a:pt x="64616" y="21931"/>
                </a:lnTo>
                <a:lnTo>
                  <a:pt x="65450" y="22005"/>
                </a:lnTo>
                <a:lnTo>
                  <a:pt x="66309" y="22128"/>
                </a:lnTo>
                <a:lnTo>
                  <a:pt x="66407" y="22177"/>
                </a:lnTo>
                <a:lnTo>
                  <a:pt x="66530" y="22275"/>
                </a:lnTo>
                <a:lnTo>
                  <a:pt x="66603" y="22373"/>
                </a:lnTo>
                <a:lnTo>
                  <a:pt x="66652" y="22496"/>
                </a:lnTo>
                <a:lnTo>
                  <a:pt x="67118" y="25071"/>
                </a:lnTo>
                <a:lnTo>
                  <a:pt x="67339" y="26372"/>
                </a:lnTo>
                <a:lnTo>
                  <a:pt x="67511" y="27696"/>
                </a:lnTo>
                <a:lnTo>
                  <a:pt x="68075" y="32087"/>
                </a:lnTo>
                <a:lnTo>
                  <a:pt x="68590" y="36528"/>
                </a:lnTo>
                <a:lnTo>
                  <a:pt x="68713" y="37828"/>
                </a:lnTo>
                <a:lnTo>
                  <a:pt x="68811" y="39153"/>
                </a:lnTo>
                <a:lnTo>
                  <a:pt x="68983" y="41778"/>
                </a:lnTo>
                <a:lnTo>
                  <a:pt x="68983" y="41998"/>
                </a:lnTo>
                <a:lnTo>
                  <a:pt x="68958" y="42293"/>
                </a:lnTo>
                <a:lnTo>
                  <a:pt x="65720" y="42121"/>
                </a:lnTo>
                <a:lnTo>
                  <a:pt x="62482" y="41998"/>
                </a:lnTo>
                <a:lnTo>
                  <a:pt x="59244" y="41925"/>
                </a:lnTo>
                <a:lnTo>
                  <a:pt x="52767" y="41925"/>
                </a:lnTo>
                <a:lnTo>
                  <a:pt x="49529" y="41998"/>
                </a:lnTo>
                <a:lnTo>
                  <a:pt x="46267" y="42121"/>
                </a:lnTo>
                <a:lnTo>
                  <a:pt x="43004" y="42293"/>
                </a:lnTo>
                <a:lnTo>
                  <a:pt x="43004" y="42293"/>
                </a:lnTo>
                <a:lnTo>
                  <a:pt x="43225" y="39521"/>
                </a:lnTo>
                <a:lnTo>
                  <a:pt x="43323" y="38147"/>
                </a:lnTo>
                <a:lnTo>
                  <a:pt x="43445" y="36822"/>
                </a:lnTo>
                <a:lnTo>
                  <a:pt x="44010" y="32038"/>
                </a:lnTo>
                <a:lnTo>
                  <a:pt x="44598" y="27255"/>
                </a:lnTo>
                <a:lnTo>
                  <a:pt x="44770" y="26053"/>
                </a:lnTo>
                <a:lnTo>
                  <a:pt x="44966" y="24875"/>
                </a:lnTo>
                <a:lnTo>
                  <a:pt x="45383" y="22496"/>
                </a:lnTo>
                <a:lnTo>
                  <a:pt x="45433" y="22373"/>
                </a:lnTo>
                <a:lnTo>
                  <a:pt x="45555" y="22275"/>
                </a:lnTo>
                <a:lnTo>
                  <a:pt x="45678" y="22177"/>
                </a:lnTo>
                <a:lnTo>
                  <a:pt x="45800" y="22128"/>
                </a:lnTo>
                <a:lnTo>
                  <a:pt x="49480" y="21833"/>
                </a:lnTo>
                <a:lnTo>
                  <a:pt x="51320" y="21686"/>
                </a:lnTo>
                <a:lnTo>
                  <a:pt x="53160" y="21588"/>
                </a:lnTo>
                <a:lnTo>
                  <a:pt x="54607" y="21539"/>
                </a:lnTo>
                <a:lnTo>
                  <a:pt x="56030" y="21514"/>
                </a:lnTo>
                <a:close/>
                <a:moveTo>
                  <a:pt x="67364" y="22250"/>
                </a:moveTo>
                <a:lnTo>
                  <a:pt x="69007" y="22471"/>
                </a:lnTo>
                <a:lnTo>
                  <a:pt x="69792" y="22594"/>
                </a:lnTo>
                <a:lnTo>
                  <a:pt x="70577" y="22741"/>
                </a:lnTo>
                <a:lnTo>
                  <a:pt x="74650" y="23600"/>
                </a:lnTo>
                <a:lnTo>
                  <a:pt x="76686" y="24066"/>
                </a:lnTo>
                <a:lnTo>
                  <a:pt x="78697" y="24581"/>
                </a:lnTo>
                <a:lnTo>
                  <a:pt x="79507" y="24802"/>
                </a:lnTo>
                <a:lnTo>
                  <a:pt x="80292" y="25047"/>
                </a:lnTo>
                <a:lnTo>
                  <a:pt x="81862" y="25562"/>
                </a:lnTo>
                <a:lnTo>
                  <a:pt x="85002" y="26641"/>
                </a:lnTo>
                <a:lnTo>
                  <a:pt x="85125" y="26715"/>
                </a:lnTo>
                <a:lnTo>
                  <a:pt x="85247" y="26813"/>
                </a:lnTo>
                <a:lnTo>
                  <a:pt x="85345" y="26936"/>
                </a:lnTo>
                <a:lnTo>
                  <a:pt x="85419" y="27058"/>
                </a:lnTo>
                <a:lnTo>
                  <a:pt x="85959" y="28555"/>
                </a:lnTo>
                <a:lnTo>
                  <a:pt x="86498" y="30027"/>
                </a:lnTo>
                <a:lnTo>
                  <a:pt x="86964" y="31548"/>
                </a:lnTo>
                <a:lnTo>
                  <a:pt x="87431" y="33044"/>
                </a:lnTo>
                <a:lnTo>
                  <a:pt x="87848" y="34565"/>
                </a:lnTo>
                <a:lnTo>
                  <a:pt x="88216" y="36111"/>
                </a:lnTo>
                <a:lnTo>
                  <a:pt x="88584" y="37656"/>
                </a:lnTo>
                <a:lnTo>
                  <a:pt x="88902" y="39202"/>
                </a:lnTo>
                <a:lnTo>
                  <a:pt x="89123" y="40477"/>
                </a:lnTo>
                <a:lnTo>
                  <a:pt x="89344" y="41778"/>
                </a:lnTo>
                <a:lnTo>
                  <a:pt x="89761" y="44353"/>
                </a:lnTo>
                <a:lnTo>
                  <a:pt x="89761" y="44501"/>
                </a:lnTo>
                <a:lnTo>
                  <a:pt x="89761" y="44697"/>
                </a:lnTo>
                <a:lnTo>
                  <a:pt x="88657" y="44525"/>
                </a:lnTo>
                <a:lnTo>
                  <a:pt x="87578" y="44353"/>
                </a:lnTo>
                <a:lnTo>
                  <a:pt x="82058" y="43617"/>
                </a:lnTo>
                <a:lnTo>
                  <a:pt x="79311" y="43249"/>
                </a:lnTo>
                <a:lnTo>
                  <a:pt x="76539" y="42906"/>
                </a:lnTo>
                <a:lnTo>
                  <a:pt x="74944" y="42734"/>
                </a:lnTo>
                <a:lnTo>
                  <a:pt x="73349" y="42612"/>
                </a:lnTo>
                <a:lnTo>
                  <a:pt x="70160" y="42366"/>
                </a:lnTo>
                <a:lnTo>
                  <a:pt x="70038" y="42366"/>
                </a:lnTo>
                <a:lnTo>
                  <a:pt x="69940" y="42342"/>
                </a:lnTo>
                <a:lnTo>
                  <a:pt x="69841" y="42293"/>
                </a:lnTo>
                <a:lnTo>
                  <a:pt x="69792" y="42244"/>
                </a:lnTo>
                <a:lnTo>
                  <a:pt x="69743" y="42170"/>
                </a:lnTo>
                <a:lnTo>
                  <a:pt x="69719" y="42096"/>
                </a:lnTo>
                <a:lnTo>
                  <a:pt x="69670" y="41876"/>
                </a:lnTo>
                <a:lnTo>
                  <a:pt x="69277" y="37117"/>
                </a:lnTo>
                <a:lnTo>
                  <a:pt x="69081" y="34737"/>
                </a:lnTo>
                <a:lnTo>
                  <a:pt x="68811" y="32382"/>
                </a:lnTo>
                <a:lnTo>
                  <a:pt x="68492" y="29929"/>
                </a:lnTo>
                <a:lnTo>
                  <a:pt x="68149" y="27500"/>
                </a:lnTo>
                <a:lnTo>
                  <a:pt x="67413" y="22643"/>
                </a:lnTo>
                <a:lnTo>
                  <a:pt x="67364" y="22250"/>
                </a:lnTo>
                <a:close/>
                <a:moveTo>
                  <a:pt x="44697" y="22250"/>
                </a:moveTo>
                <a:lnTo>
                  <a:pt x="44476" y="23796"/>
                </a:lnTo>
                <a:lnTo>
                  <a:pt x="43666" y="29536"/>
                </a:lnTo>
                <a:lnTo>
                  <a:pt x="43298" y="32406"/>
                </a:lnTo>
                <a:lnTo>
                  <a:pt x="42930" y="35277"/>
                </a:lnTo>
                <a:lnTo>
                  <a:pt x="42759" y="36896"/>
                </a:lnTo>
                <a:lnTo>
                  <a:pt x="42611" y="38539"/>
                </a:lnTo>
                <a:lnTo>
                  <a:pt x="42366" y="41802"/>
                </a:lnTo>
                <a:lnTo>
                  <a:pt x="42366" y="41949"/>
                </a:lnTo>
                <a:lnTo>
                  <a:pt x="42342" y="42072"/>
                </a:lnTo>
                <a:lnTo>
                  <a:pt x="42292" y="42146"/>
                </a:lnTo>
                <a:lnTo>
                  <a:pt x="42243" y="42244"/>
                </a:lnTo>
                <a:lnTo>
                  <a:pt x="42170" y="42293"/>
                </a:lnTo>
                <a:lnTo>
                  <a:pt x="42072" y="42342"/>
                </a:lnTo>
                <a:lnTo>
                  <a:pt x="41949" y="42366"/>
                </a:lnTo>
                <a:lnTo>
                  <a:pt x="41802" y="42391"/>
                </a:lnTo>
                <a:lnTo>
                  <a:pt x="38024" y="42661"/>
                </a:lnTo>
                <a:lnTo>
                  <a:pt x="36135" y="42832"/>
                </a:lnTo>
                <a:lnTo>
                  <a:pt x="34246" y="43004"/>
                </a:lnTo>
                <a:lnTo>
                  <a:pt x="31965" y="43298"/>
                </a:lnTo>
                <a:lnTo>
                  <a:pt x="29659" y="43593"/>
                </a:lnTo>
                <a:lnTo>
                  <a:pt x="25096" y="44231"/>
                </a:lnTo>
                <a:lnTo>
                  <a:pt x="24409" y="44329"/>
                </a:lnTo>
                <a:lnTo>
                  <a:pt x="23698" y="44451"/>
                </a:lnTo>
                <a:lnTo>
                  <a:pt x="22250" y="44721"/>
                </a:lnTo>
                <a:lnTo>
                  <a:pt x="22520" y="42759"/>
                </a:lnTo>
                <a:lnTo>
                  <a:pt x="22667" y="41827"/>
                </a:lnTo>
                <a:lnTo>
                  <a:pt x="22839" y="40894"/>
                </a:lnTo>
                <a:lnTo>
                  <a:pt x="23133" y="39349"/>
                </a:lnTo>
                <a:lnTo>
                  <a:pt x="23452" y="37803"/>
                </a:lnTo>
                <a:lnTo>
                  <a:pt x="23796" y="36258"/>
                </a:lnTo>
                <a:lnTo>
                  <a:pt x="24164" y="34737"/>
                </a:lnTo>
                <a:lnTo>
                  <a:pt x="24581" y="33216"/>
                </a:lnTo>
                <a:lnTo>
                  <a:pt x="25022" y="31720"/>
                </a:lnTo>
                <a:lnTo>
                  <a:pt x="25488" y="30223"/>
                </a:lnTo>
                <a:lnTo>
                  <a:pt x="26003" y="28727"/>
                </a:lnTo>
                <a:lnTo>
                  <a:pt x="26053" y="28604"/>
                </a:lnTo>
                <a:lnTo>
                  <a:pt x="26077" y="28481"/>
                </a:lnTo>
                <a:lnTo>
                  <a:pt x="26126" y="28211"/>
                </a:lnTo>
                <a:lnTo>
                  <a:pt x="26200" y="27942"/>
                </a:lnTo>
                <a:lnTo>
                  <a:pt x="26298" y="27696"/>
                </a:lnTo>
                <a:lnTo>
                  <a:pt x="26396" y="27476"/>
                </a:lnTo>
                <a:lnTo>
                  <a:pt x="26543" y="27279"/>
                </a:lnTo>
                <a:lnTo>
                  <a:pt x="26690" y="27108"/>
                </a:lnTo>
                <a:lnTo>
                  <a:pt x="26838" y="26936"/>
                </a:lnTo>
                <a:lnTo>
                  <a:pt x="27009" y="26789"/>
                </a:lnTo>
                <a:lnTo>
                  <a:pt x="27206" y="26666"/>
                </a:lnTo>
                <a:lnTo>
                  <a:pt x="27402" y="26519"/>
                </a:lnTo>
                <a:lnTo>
                  <a:pt x="27843" y="26323"/>
                </a:lnTo>
                <a:lnTo>
                  <a:pt x="28309" y="26126"/>
                </a:lnTo>
                <a:lnTo>
                  <a:pt x="28800" y="25955"/>
                </a:lnTo>
                <a:lnTo>
                  <a:pt x="30321" y="25464"/>
                </a:lnTo>
                <a:lnTo>
                  <a:pt x="31867" y="24998"/>
                </a:lnTo>
                <a:lnTo>
                  <a:pt x="33412" y="24556"/>
                </a:lnTo>
                <a:lnTo>
                  <a:pt x="34958" y="24139"/>
                </a:lnTo>
                <a:lnTo>
                  <a:pt x="36503" y="23747"/>
                </a:lnTo>
                <a:lnTo>
                  <a:pt x="38073" y="23403"/>
                </a:lnTo>
                <a:lnTo>
                  <a:pt x="39643" y="23084"/>
                </a:lnTo>
                <a:lnTo>
                  <a:pt x="41213" y="22790"/>
                </a:lnTo>
                <a:lnTo>
                  <a:pt x="44697" y="22250"/>
                </a:lnTo>
                <a:close/>
                <a:moveTo>
                  <a:pt x="64886" y="1447"/>
                </a:moveTo>
                <a:lnTo>
                  <a:pt x="65205" y="1472"/>
                </a:lnTo>
                <a:lnTo>
                  <a:pt x="65941" y="1570"/>
                </a:lnTo>
                <a:lnTo>
                  <a:pt x="66800" y="1742"/>
                </a:lnTo>
                <a:lnTo>
                  <a:pt x="67805" y="1963"/>
                </a:lnTo>
                <a:lnTo>
                  <a:pt x="68934" y="2257"/>
                </a:lnTo>
                <a:lnTo>
                  <a:pt x="70111" y="2576"/>
                </a:lnTo>
                <a:lnTo>
                  <a:pt x="71362" y="2944"/>
                </a:lnTo>
                <a:lnTo>
                  <a:pt x="72663" y="3361"/>
                </a:lnTo>
                <a:lnTo>
                  <a:pt x="73963" y="3802"/>
                </a:lnTo>
                <a:lnTo>
                  <a:pt x="75287" y="4269"/>
                </a:lnTo>
                <a:lnTo>
                  <a:pt x="76563" y="4735"/>
                </a:lnTo>
                <a:lnTo>
                  <a:pt x="77790" y="5225"/>
                </a:lnTo>
                <a:lnTo>
                  <a:pt x="78943" y="5691"/>
                </a:lnTo>
                <a:lnTo>
                  <a:pt x="80022" y="6182"/>
                </a:lnTo>
                <a:lnTo>
                  <a:pt x="80979" y="6648"/>
                </a:lnTo>
                <a:lnTo>
                  <a:pt x="81960" y="7163"/>
                </a:lnTo>
                <a:lnTo>
                  <a:pt x="82941" y="7678"/>
                </a:lnTo>
                <a:lnTo>
                  <a:pt x="83898" y="8243"/>
                </a:lnTo>
                <a:lnTo>
                  <a:pt x="84830" y="8807"/>
                </a:lnTo>
                <a:lnTo>
                  <a:pt x="85762" y="9371"/>
                </a:lnTo>
                <a:lnTo>
                  <a:pt x="86695" y="9984"/>
                </a:lnTo>
                <a:lnTo>
                  <a:pt x="87602" y="10598"/>
                </a:lnTo>
                <a:lnTo>
                  <a:pt x="88510" y="11236"/>
                </a:lnTo>
                <a:lnTo>
                  <a:pt x="89393" y="11898"/>
                </a:lnTo>
                <a:lnTo>
                  <a:pt x="90252" y="12560"/>
                </a:lnTo>
                <a:lnTo>
                  <a:pt x="91110" y="13247"/>
                </a:lnTo>
                <a:lnTo>
                  <a:pt x="91969" y="13959"/>
                </a:lnTo>
                <a:lnTo>
                  <a:pt x="92778" y="14670"/>
                </a:lnTo>
                <a:lnTo>
                  <a:pt x="93613" y="15430"/>
                </a:lnTo>
                <a:lnTo>
                  <a:pt x="94422" y="16191"/>
                </a:lnTo>
                <a:lnTo>
                  <a:pt x="95207" y="16951"/>
                </a:lnTo>
                <a:lnTo>
                  <a:pt x="95968" y="17761"/>
                </a:lnTo>
                <a:lnTo>
                  <a:pt x="96728" y="18546"/>
                </a:lnTo>
                <a:lnTo>
                  <a:pt x="97464" y="19380"/>
                </a:lnTo>
                <a:lnTo>
                  <a:pt x="98200" y="20214"/>
                </a:lnTo>
                <a:lnTo>
                  <a:pt x="98887" y="21048"/>
                </a:lnTo>
                <a:lnTo>
                  <a:pt x="99574" y="21907"/>
                </a:lnTo>
                <a:lnTo>
                  <a:pt x="100261" y="22765"/>
                </a:lnTo>
                <a:lnTo>
                  <a:pt x="100898" y="23649"/>
                </a:lnTo>
                <a:lnTo>
                  <a:pt x="101536" y="24532"/>
                </a:lnTo>
                <a:lnTo>
                  <a:pt x="102150" y="25439"/>
                </a:lnTo>
                <a:lnTo>
                  <a:pt x="102738" y="26372"/>
                </a:lnTo>
                <a:lnTo>
                  <a:pt x="103327" y="27304"/>
                </a:lnTo>
                <a:lnTo>
                  <a:pt x="103891" y="28236"/>
                </a:lnTo>
                <a:lnTo>
                  <a:pt x="104431" y="29193"/>
                </a:lnTo>
                <a:lnTo>
                  <a:pt x="104946" y="30174"/>
                </a:lnTo>
                <a:lnTo>
                  <a:pt x="105461" y="31155"/>
                </a:lnTo>
                <a:lnTo>
                  <a:pt x="105952" y="32137"/>
                </a:lnTo>
                <a:lnTo>
                  <a:pt x="106418" y="33142"/>
                </a:lnTo>
                <a:lnTo>
                  <a:pt x="106860" y="34148"/>
                </a:lnTo>
                <a:lnTo>
                  <a:pt x="107277" y="35154"/>
                </a:lnTo>
                <a:lnTo>
                  <a:pt x="107694" y="36184"/>
                </a:lnTo>
                <a:lnTo>
                  <a:pt x="108086" y="37190"/>
                </a:lnTo>
                <a:lnTo>
                  <a:pt x="108430" y="38220"/>
                </a:lnTo>
                <a:lnTo>
                  <a:pt x="108773" y="39275"/>
                </a:lnTo>
                <a:lnTo>
                  <a:pt x="109092" y="40306"/>
                </a:lnTo>
                <a:lnTo>
                  <a:pt x="109386" y="41360"/>
                </a:lnTo>
                <a:lnTo>
                  <a:pt x="109681" y="42415"/>
                </a:lnTo>
                <a:lnTo>
                  <a:pt x="109926" y="43495"/>
                </a:lnTo>
                <a:lnTo>
                  <a:pt x="110171" y="44550"/>
                </a:lnTo>
                <a:lnTo>
                  <a:pt x="110368" y="45629"/>
                </a:lnTo>
                <a:lnTo>
                  <a:pt x="110564" y="46708"/>
                </a:lnTo>
                <a:lnTo>
                  <a:pt x="110736" y="47812"/>
                </a:lnTo>
                <a:lnTo>
                  <a:pt x="110564" y="47861"/>
                </a:lnTo>
                <a:lnTo>
                  <a:pt x="109926" y="46463"/>
                </a:lnTo>
                <a:lnTo>
                  <a:pt x="109558" y="45629"/>
                </a:lnTo>
                <a:lnTo>
                  <a:pt x="109166" y="44844"/>
                </a:lnTo>
                <a:lnTo>
                  <a:pt x="108724" y="44059"/>
                </a:lnTo>
                <a:lnTo>
                  <a:pt x="108282" y="43298"/>
                </a:lnTo>
                <a:lnTo>
                  <a:pt x="107792" y="42538"/>
                </a:lnTo>
                <a:lnTo>
                  <a:pt x="107301" y="41827"/>
                </a:lnTo>
                <a:lnTo>
                  <a:pt x="106761" y="41091"/>
                </a:lnTo>
                <a:lnTo>
                  <a:pt x="106222" y="40404"/>
                </a:lnTo>
                <a:lnTo>
                  <a:pt x="105535" y="39594"/>
                </a:lnTo>
                <a:lnTo>
                  <a:pt x="104848" y="38785"/>
                </a:lnTo>
                <a:lnTo>
                  <a:pt x="104161" y="38024"/>
                </a:lnTo>
                <a:lnTo>
                  <a:pt x="103425" y="37264"/>
                </a:lnTo>
                <a:lnTo>
                  <a:pt x="102763" y="36601"/>
                </a:lnTo>
                <a:lnTo>
                  <a:pt x="102100" y="35988"/>
                </a:lnTo>
                <a:lnTo>
                  <a:pt x="101414" y="35375"/>
                </a:lnTo>
                <a:lnTo>
                  <a:pt x="100702" y="34786"/>
                </a:lnTo>
                <a:lnTo>
                  <a:pt x="99991" y="34197"/>
                </a:lnTo>
                <a:lnTo>
                  <a:pt x="99255" y="33633"/>
                </a:lnTo>
                <a:lnTo>
                  <a:pt x="98519" y="33093"/>
                </a:lnTo>
                <a:lnTo>
                  <a:pt x="97758" y="32554"/>
                </a:lnTo>
                <a:lnTo>
                  <a:pt x="96924" y="31989"/>
                </a:lnTo>
                <a:lnTo>
                  <a:pt x="96090" y="31425"/>
                </a:lnTo>
                <a:lnTo>
                  <a:pt x="95232" y="30885"/>
                </a:lnTo>
                <a:lnTo>
                  <a:pt x="94373" y="30370"/>
                </a:lnTo>
                <a:lnTo>
                  <a:pt x="93514" y="29880"/>
                </a:lnTo>
                <a:lnTo>
                  <a:pt x="92631" y="29389"/>
                </a:lnTo>
                <a:lnTo>
                  <a:pt x="91724" y="28923"/>
                </a:lnTo>
                <a:lnTo>
                  <a:pt x="90840" y="28457"/>
                </a:lnTo>
                <a:lnTo>
                  <a:pt x="89663" y="27917"/>
                </a:lnTo>
                <a:lnTo>
                  <a:pt x="88510" y="27402"/>
                </a:lnTo>
                <a:lnTo>
                  <a:pt x="87332" y="26887"/>
                </a:lnTo>
                <a:lnTo>
                  <a:pt x="86179" y="26347"/>
                </a:lnTo>
                <a:lnTo>
                  <a:pt x="86008" y="26273"/>
                </a:lnTo>
                <a:lnTo>
                  <a:pt x="85885" y="26151"/>
                </a:lnTo>
                <a:lnTo>
                  <a:pt x="85762" y="26028"/>
                </a:lnTo>
                <a:lnTo>
                  <a:pt x="85689" y="25881"/>
                </a:lnTo>
                <a:lnTo>
                  <a:pt x="85051" y="24335"/>
                </a:lnTo>
                <a:lnTo>
                  <a:pt x="84364" y="22815"/>
                </a:lnTo>
                <a:lnTo>
                  <a:pt x="83653" y="21318"/>
                </a:lnTo>
                <a:lnTo>
                  <a:pt x="82892" y="19822"/>
                </a:lnTo>
                <a:lnTo>
                  <a:pt x="82107" y="18374"/>
                </a:lnTo>
                <a:lnTo>
                  <a:pt x="81249" y="16951"/>
                </a:lnTo>
                <a:lnTo>
                  <a:pt x="80807" y="16240"/>
                </a:lnTo>
                <a:lnTo>
                  <a:pt x="80341" y="15553"/>
                </a:lnTo>
                <a:lnTo>
                  <a:pt x="79875" y="14866"/>
                </a:lnTo>
                <a:lnTo>
                  <a:pt x="79409" y="14179"/>
                </a:lnTo>
                <a:lnTo>
                  <a:pt x="78427" y="12904"/>
                </a:lnTo>
                <a:lnTo>
                  <a:pt x="77446" y="11653"/>
                </a:lnTo>
                <a:lnTo>
                  <a:pt x="76416" y="10426"/>
                </a:lnTo>
                <a:lnTo>
                  <a:pt x="75337" y="9248"/>
                </a:lnTo>
                <a:lnTo>
                  <a:pt x="74821" y="8684"/>
                </a:lnTo>
                <a:lnTo>
                  <a:pt x="74306" y="8145"/>
                </a:lnTo>
                <a:lnTo>
                  <a:pt x="73766" y="7605"/>
                </a:lnTo>
                <a:lnTo>
                  <a:pt x="73202" y="7114"/>
                </a:lnTo>
                <a:lnTo>
                  <a:pt x="72638" y="6599"/>
                </a:lnTo>
                <a:lnTo>
                  <a:pt x="72074" y="6133"/>
                </a:lnTo>
                <a:lnTo>
                  <a:pt x="71485" y="5667"/>
                </a:lnTo>
                <a:lnTo>
                  <a:pt x="70896" y="5201"/>
                </a:lnTo>
                <a:lnTo>
                  <a:pt x="70283" y="4759"/>
                </a:lnTo>
                <a:lnTo>
                  <a:pt x="69670" y="4342"/>
                </a:lnTo>
                <a:lnTo>
                  <a:pt x="69032" y="3950"/>
                </a:lnTo>
                <a:lnTo>
                  <a:pt x="68394" y="3557"/>
                </a:lnTo>
                <a:lnTo>
                  <a:pt x="67756" y="3189"/>
                </a:lnTo>
                <a:lnTo>
                  <a:pt x="67069" y="2821"/>
                </a:lnTo>
                <a:lnTo>
                  <a:pt x="66407" y="2478"/>
                </a:lnTo>
                <a:lnTo>
                  <a:pt x="65720" y="2159"/>
                </a:lnTo>
                <a:lnTo>
                  <a:pt x="64248" y="1521"/>
                </a:lnTo>
                <a:lnTo>
                  <a:pt x="64420" y="1472"/>
                </a:lnTo>
                <a:lnTo>
                  <a:pt x="64641" y="1447"/>
                </a:lnTo>
                <a:close/>
                <a:moveTo>
                  <a:pt x="47886" y="1300"/>
                </a:moveTo>
                <a:lnTo>
                  <a:pt x="47959" y="1447"/>
                </a:lnTo>
                <a:lnTo>
                  <a:pt x="47591" y="1619"/>
                </a:lnTo>
                <a:lnTo>
                  <a:pt x="47223" y="1791"/>
                </a:lnTo>
                <a:lnTo>
                  <a:pt x="46659" y="2012"/>
                </a:lnTo>
                <a:lnTo>
                  <a:pt x="46095" y="2257"/>
                </a:lnTo>
                <a:lnTo>
                  <a:pt x="45015" y="2797"/>
                </a:lnTo>
                <a:lnTo>
                  <a:pt x="43961" y="3385"/>
                </a:lnTo>
                <a:lnTo>
                  <a:pt x="42930" y="3999"/>
                </a:lnTo>
                <a:lnTo>
                  <a:pt x="41924" y="4686"/>
                </a:lnTo>
                <a:lnTo>
                  <a:pt x="40943" y="5397"/>
                </a:lnTo>
                <a:lnTo>
                  <a:pt x="39986" y="6133"/>
                </a:lnTo>
                <a:lnTo>
                  <a:pt x="39079" y="6918"/>
                </a:lnTo>
                <a:lnTo>
                  <a:pt x="38392" y="7531"/>
                </a:lnTo>
                <a:lnTo>
                  <a:pt x="37754" y="8145"/>
                </a:lnTo>
                <a:lnTo>
                  <a:pt x="37116" y="8782"/>
                </a:lnTo>
                <a:lnTo>
                  <a:pt x="36503" y="9420"/>
                </a:lnTo>
                <a:lnTo>
                  <a:pt x="35890" y="10058"/>
                </a:lnTo>
                <a:lnTo>
                  <a:pt x="35301" y="10745"/>
                </a:lnTo>
                <a:lnTo>
                  <a:pt x="34737" y="11407"/>
                </a:lnTo>
                <a:lnTo>
                  <a:pt x="34173" y="12094"/>
                </a:lnTo>
                <a:lnTo>
                  <a:pt x="33633" y="12806"/>
                </a:lnTo>
                <a:lnTo>
                  <a:pt x="33093" y="13517"/>
                </a:lnTo>
                <a:lnTo>
                  <a:pt x="32578" y="14253"/>
                </a:lnTo>
                <a:lnTo>
                  <a:pt x="32087" y="14964"/>
                </a:lnTo>
                <a:lnTo>
                  <a:pt x="31597" y="15725"/>
                </a:lnTo>
                <a:lnTo>
                  <a:pt x="31106" y="16461"/>
                </a:lnTo>
                <a:lnTo>
                  <a:pt x="30174" y="18006"/>
                </a:lnTo>
                <a:lnTo>
                  <a:pt x="29634" y="18963"/>
                </a:lnTo>
                <a:lnTo>
                  <a:pt x="29119" y="19920"/>
                </a:lnTo>
                <a:lnTo>
                  <a:pt x="28628" y="20901"/>
                </a:lnTo>
                <a:lnTo>
                  <a:pt x="28138" y="21882"/>
                </a:lnTo>
                <a:lnTo>
                  <a:pt x="27672" y="22888"/>
                </a:lnTo>
                <a:lnTo>
                  <a:pt x="27206" y="23869"/>
                </a:lnTo>
                <a:lnTo>
                  <a:pt x="26347" y="25906"/>
                </a:lnTo>
                <a:lnTo>
                  <a:pt x="26273" y="26028"/>
                </a:lnTo>
                <a:lnTo>
                  <a:pt x="26151" y="26175"/>
                </a:lnTo>
                <a:lnTo>
                  <a:pt x="26003" y="26273"/>
                </a:lnTo>
                <a:lnTo>
                  <a:pt x="25856" y="26347"/>
                </a:lnTo>
                <a:lnTo>
                  <a:pt x="24384" y="26985"/>
                </a:lnTo>
                <a:lnTo>
                  <a:pt x="22937" y="27647"/>
                </a:lnTo>
                <a:lnTo>
                  <a:pt x="21490" y="28334"/>
                </a:lnTo>
                <a:lnTo>
                  <a:pt x="20067" y="29046"/>
                </a:lnTo>
                <a:lnTo>
                  <a:pt x="18669" y="29806"/>
                </a:lnTo>
                <a:lnTo>
                  <a:pt x="17270" y="30616"/>
                </a:lnTo>
                <a:lnTo>
                  <a:pt x="15921" y="31450"/>
                </a:lnTo>
                <a:lnTo>
                  <a:pt x="14596" y="32333"/>
                </a:lnTo>
                <a:lnTo>
                  <a:pt x="13591" y="33044"/>
                </a:lnTo>
                <a:lnTo>
                  <a:pt x="12634" y="33756"/>
                </a:lnTo>
                <a:lnTo>
                  <a:pt x="11677" y="34516"/>
                </a:lnTo>
                <a:lnTo>
                  <a:pt x="10745" y="35277"/>
                </a:lnTo>
                <a:lnTo>
                  <a:pt x="9837" y="36086"/>
                </a:lnTo>
                <a:lnTo>
                  <a:pt x="8954" y="36920"/>
                </a:lnTo>
                <a:lnTo>
                  <a:pt x="8120" y="37779"/>
                </a:lnTo>
                <a:lnTo>
                  <a:pt x="7286" y="38662"/>
                </a:lnTo>
                <a:lnTo>
                  <a:pt x="6403" y="39668"/>
                </a:lnTo>
                <a:lnTo>
                  <a:pt x="5569" y="40698"/>
                </a:lnTo>
                <a:lnTo>
                  <a:pt x="4784" y="41753"/>
                </a:lnTo>
                <a:lnTo>
                  <a:pt x="4416" y="42293"/>
                </a:lnTo>
                <a:lnTo>
                  <a:pt x="4048" y="42832"/>
                </a:lnTo>
                <a:lnTo>
                  <a:pt x="3704" y="43397"/>
                </a:lnTo>
                <a:lnTo>
                  <a:pt x="3385" y="43961"/>
                </a:lnTo>
                <a:lnTo>
                  <a:pt x="3042" y="44550"/>
                </a:lnTo>
                <a:lnTo>
                  <a:pt x="2748" y="45138"/>
                </a:lnTo>
                <a:lnTo>
                  <a:pt x="2453" y="45727"/>
                </a:lnTo>
                <a:lnTo>
                  <a:pt x="2159" y="46316"/>
                </a:lnTo>
                <a:lnTo>
                  <a:pt x="1889" y="46929"/>
                </a:lnTo>
                <a:lnTo>
                  <a:pt x="1644" y="47542"/>
                </a:lnTo>
                <a:lnTo>
                  <a:pt x="1472" y="47960"/>
                </a:lnTo>
                <a:lnTo>
                  <a:pt x="1276" y="47861"/>
                </a:lnTo>
                <a:lnTo>
                  <a:pt x="1472" y="46684"/>
                </a:lnTo>
                <a:lnTo>
                  <a:pt x="1693" y="45482"/>
                </a:lnTo>
                <a:lnTo>
                  <a:pt x="1938" y="44304"/>
                </a:lnTo>
                <a:lnTo>
                  <a:pt x="2208" y="43151"/>
                </a:lnTo>
                <a:lnTo>
                  <a:pt x="2502" y="41998"/>
                </a:lnTo>
                <a:lnTo>
                  <a:pt x="2821" y="40845"/>
                </a:lnTo>
                <a:lnTo>
                  <a:pt x="3140" y="39717"/>
                </a:lnTo>
                <a:lnTo>
                  <a:pt x="3508" y="38588"/>
                </a:lnTo>
                <a:lnTo>
                  <a:pt x="3876" y="37484"/>
                </a:lnTo>
                <a:lnTo>
                  <a:pt x="4269" y="36405"/>
                </a:lnTo>
                <a:lnTo>
                  <a:pt x="4686" y="35301"/>
                </a:lnTo>
                <a:lnTo>
                  <a:pt x="5127" y="34246"/>
                </a:lnTo>
                <a:lnTo>
                  <a:pt x="5593" y="33167"/>
                </a:lnTo>
                <a:lnTo>
                  <a:pt x="6084" y="32137"/>
                </a:lnTo>
                <a:lnTo>
                  <a:pt x="6599" y="31082"/>
                </a:lnTo>
                <a:lnTo>
                  <a:pt x="7114" y="30076"/>
                </a:lnTo>
                <a:lnTo>
                  <a:pt x="7678" y="29046"/>
                </a:lnTo>
                <a:lnTo>
                  <a:pt x="8243" y="28040"/>
                </a:lnTo>
                <a:lnTo>
                  <a:pt x="8831" y="27058"/>
                </a:lnTo>
                <a:lnTo>
                  <a:pt x="9469" y="26077"/>
                </a:lnTo>
                <a:lnTo>
                  <a:pt x="10107" y="25120"/>
                </a:lnTo>
                <a:lnTo>
                  <a:pt x="10769" y="24164"/>
                </a:lnTo>
                <a:lnTo>
                  <a:pt x="11456" y="23207"/>
                </a:lnTo>
                <a:lnTo>
                  <a:pt x="12168" y="22275"/>
                </a:lnTo>
                <a:lnTo>
                  <a:pt x="12879" y="21367"/>
                </a:lnTo>
                <a:lnTo>
                  <a:pt x="13640" y="20459"/>
                </a:lnTo>
                <a:lnTo>
                  <a:pt x="14425" y="19576"/>
                </a:lnTo>
                <a:lnTo>
                  <a:pt x="15210" y="18693"/>
                </a:lnTo>
                <a:lnTo>
                  <a:pt x="16044" y="17810"/>
                </a:lnTo>
                <a:lnTo>
                  <a:pt x="16878" y="16951"/>
                </a:lnTo>
                <a:lnTo>
                  <a:pt x="17736" y="16117"/>
                </a:lnTo>
                <a:lnTo>
                  <a:pt x="18619" y="15283"/>
                </a:lnTo>
                <a:lnTo>
                  <a:pt x="19404" y="14572"/>
                </a:lnTo>
                <a:lnTo>
                  <a:pt x="20190" y="13885"/>
                </a:lnTo>
                <a:lnTo>
                  <a:pt x="20999" y="13198"/>
                </a:lnTo>
                <a:lnTo>
                  <a:pt x="21809" y="12560"/>
                </a:lnTo>
                <a:lnTo>
                  <a:pt x="22618" y="11922"/>
                </a:lnTo>
                <a:lnTo>
                  <a:pt x="23452" y="11285"/>
                </a:lnTo>
                <a:lnTo>
                  <a:pt x="24286" y="10696"/>
                </a:lnTo>
                <a:lnTo>
                  <a:pt x="25145" y="10107"/>
                </a:lnTo>
                <a:lnTo>
                  <a:pt x="25979" y="9543"/>
                </a:lnTo>
                <a:lnTo>
                  <a:pt x="26838" y="8979"/>
                </a:lnTo>
                <a:lnTo>
                  <a:pt x="27721" y="8463"/>
                </a:lnTo>
                <a:lnTo>
                  <a:pt x="28604" y="7948"/>
                </a:lnTo>
                <a:lnTo>
                  <a:pt x="29487" y="7433"/>
                </a:lnTo>
                <a:lnTo>
                  <a:pt x="30370" y="6967"/>
                </a:lnTo>
                <a:lnTo>
                  <a:pt x="31278" y="6501"/>
                </a:lnTo>
                <a:lnTo>
                  <a:pt x="32185" y="6059"/>
                </a:lnTo>
                <a:lnTo>
                  <a:pt x="33118" y="5642"/>
                </a:lnTo>
                <a:lnTo>
                  <a:pt x="34050" y="5225"/>
                </a:lnTo>
                <a:lnTo>
                  <a:pt x="34982" y="4833"/>
                </a:lnTo>
                <a:lnTo>
                  <a:pt x="35914" y="4465"/>
                </a:lnTo>
                <a:lnTo>
                  <a:pt x="36871" y="4097"/>
                </a:lnTo>
                <a:lnTo>
                  <a:pt x="37828" y="3753"/>
                </a:lnTo>
                <a:lnTo>
                  <a:pt x="38809" y="3434"/>
                </a:lnTo>
                <a:lnTo>
                  <a:pt x="39790" y="3116"/>
                </a:lnTo>
                <a:lnTo>
                  <a:pt x="40772" y="2846"/>
                </a:lnTo>
                <a:lnTo>
                  <a:pt x="41753" y="2576"/>
                </a:lnTo>
                <a:lnTo>
                  <a:pt x="42759" y="2306"/>
                </a:lnTo>
                <a:lnTo>
                  <a:pt x="43764" y="2085"/>
                </a:lnTo>
                <a:lnTo>
                  <a:pt x="44795" y="1864"/>
                </a:lnTo>
                <a:lnTo>
                  <a:pt x="45825" y="1644"/>
                </a:lnTo>
                <a:lnTo>
                  <a:pt x="46855" y="1472"/>
                </a:lnTo>
                <a:lnTo>
                  <a:pt x="47886" y="1300"/>
                </a:lnTo>
                <a:close/>
                <a:moveTo>
                  <a:pt x="25832" y="27157"/>
                </a:moveTo>
                <a:lnTo>
                  <a:pt x="25660" y="27672"/>
                </a:lnTo>
                <a:lnTo>
                  <a:pt x="25513" y="28138"/>
                </a:lnTo>
                <a:lnTo>
                  <a:pt x="25022" y="29585"/>
                </a:lnTo>
                <a:lnTo>
                  <a:pt x="24532" y="31033"/>
                </a:lnTo>
                <a:lnTo>
                  <a:pt x="24090" y="32505"/>
                </a:lnTo>
                <a:lnTo>
                  <a:pt x="23673" y="33952"/>
                </a:lnTo>
                <a:lnTo>
                  <a:pt x="23305" y="35448"/>
                </a:lnTo>
                <a:lnTo>
                  <a:pt x="22937" y="36945"/>
                </a:lnTo>
                <a:lnTo>
                  <a:pt x="22618" y="38441"/>
                </a:lnTo>
                <a:lnTo>
                  <a:pt x="22348" y="39938"/>
                </a:lnTo>
                <a:lnTo>
                  <a:pt x="21956" y="42219"/>
                </a:lnTo>
                <a:lnTo>
                  <a:pt x="21588" y="44501"/>
                </a:lnTo>
                <a:lnTo>
                  <a:pt x="21539" y="44697"/>
                </a:lnTo>
                <a:lnTo>
                  <a:pt x="21465" y="44819"/>
                </a:lnTo>
                <a:lnTo>
                  <a:pt x="21342" y="44918"/>
                </a:lnTo>
                <a:lnTo>
                  <a:pt x="21171" y="44967"/>
                </a:lnTo>
                <a:lnTo>
                  <a:pt x="19969" y="45187"/>
                </a:lnTo>
                <a:lnTo>
                  <a:pt x="18767" y="45433"/>
                </a:lnTo>
                <a:lnTo>
                  <a:pt x="17565" y="45703"/>
                </a:lnTo>
                <a:lnTo>
                  <a:pt x="16387" y="45997"/>
                </a:lnTo>
                <a:lnTo>
                  <a:pt x="15210" y="46316"/>
                </a:lnTo>
                <a:lnTo>
                  <a:pt x="14008" y="46635"/>
                </a:lnTo>
                <a:lnTo>
                  <a:pt x="12855" y="46978"/>
                </a:lnTo>
                <a:lnTo>
                  <a:pt x="11677" y="47371"/>
                </a:lnTo>
                <a:lnTo>
                  <a:pt x="10500" y="47763"/>
                </a:lnTo>
                <a:lnTo>
                  <a:pt x="9347" y="48180"/>
                </a:lnTo>
                <a:lnTo>
                  <a:pt x="8194" y="48622"/>
                </a:lnTo>
                <a:lnTo>
                  <a:pt x="7065" y="49113"/>
                </a:lnTo>
                <a:lnTo>
                  <a:pt x="6501" y="49382"/>
                </a:lnTo>
                <a:lnTo>
                  <a:pt x="5937" y="49652"/>
                </a:lnTo>
                <a:lnTo>
                  <a:pt x="5397" y="49922"/>
                </a:lnTo>
                <a:lnTo>
                  <a:pt x="4857" y="50241"/>
                </a:lnTo>
                <a:lnTo>
                  <a:pt x="4342" y="50560"/>
                </a:lnTo>
                <a:lnTo>
                  <a:pt x="3802" y="50903"/>
                </a:lnTo>
                <a:lnTo>
                  <a:pt x="3312" y="51247"/>
                </a:lnTo>
                <a:lnTo>
                  <a:pt x="2797" y="51615"/>
                </a:lnTo>
                <a:lnTo>
                  <a:pt x="2429" y="51934"/>
                </a:lnTo>
                <a:lnTo>
                  <a:pt x="2061" y="52253"/>
                </a:lnTo>
                <a:lnTo>
                  <a:pt x="1374" y="52939"/>
                </a:lnTo>
                <a:lnTo>
                  <a:pt x="1006" y="53258"/>
                </a:lnTo>
                <a:lnTo>
                  <a:pt x="859" y="53185"/>
                </a:lnTo>
                <a:lnTo>
                  <a:pt x="1079" y="51909"/>
                </a:lnTo>
                <a:lnTo>
                  <a:pt x="1227" y="51271"/>
                </a:lnTo>
                <a:lnTo>
                  <a:pt x="1374" y="50633"/>
                </a:lnTo>
                <a:lnTo>
                  <a:pt x="1545" y="49947"/>
                </a:lnTo>
                <a:lnTo>
                  <a:pt x="1766" y="49260"/>
                </a:lnTo>
                <a:lnTo>
                  <a:pt x="1987" y="48573"/>
                </a:lnTo>
                <a:lnTo>
                  <a:pt x="2232" y="47910"/>
                </a:lnTo>
                <a:lnTo>
                  <a:pt x="2478" y="47248"/>
                </a:lnTo>
                <a:lnTo>
                  <a:pt x="2772" y="46586"/>
                </a:lnTo>
                <a:lnTo>
                  <a:pt x="3066" y="45948"/>
                </a:lnTo>
                <a:lnTo>
                  <a:pt x="3385" y="45310"/>
                </a:lnTo>
                <a:lnTo>
                  <a:pt x="3729" y="44697"/>
                </a:lnTo>
                <a:lnTo>
                  <a:pt x="4072" y="44084"/>
                </a:lnTo>
                <a:lnTo>
                  <a:pt x="4440" y="43470"/>
                </a:lnTo>
                <a:lnTo>
                  <a:pt x="4833" y="42881"/>
                </a:lnTo>
                <a:lnTo>
                  <a:pt x="5225" y="42293"/>
                </a:lnTo>
                <a:lnTo>
                  <a:pt x="5642" y="41704"/>
                </a:lnTo>
                <a:lnTo>
                  <a:pt x="6059" y="41140"/>
                </a:lnTo>
                <a:lnTo>
                  <a:pt x="6501" y="40551"/>
                </a:lnTo>
                <a:lnTo>
                  <a:pt x="7114" y="39840"/>
                </a:lnTo>
                <a:lnTo>
                  <a:pt x="7727" y="39128"/>
                </a:lnTo>
                <a:lnTo>
                  <a:pt x="8341" y="38441"/>
                </a:lnTo>
                <a:lnTo>
                  <a:pt x="8979" y="37779"/>
                </a:lnTo>
                <a:lnTo>
                  <a:pt x="9641" y="37141"/>
                </a:lnTo>
                <a:lnTo>
                  <a:pt x="10303" y="36503"/>
                </a:lnTo>
                <a:lnTo>
                  <a:pt x="10990" y="35890"/>
                </a:lnTo>
                <a:lnTo>
                  <a:pt x="11702" y="35301"/>
                </a:lnTo>
                <a:lnTo>
                  <a:pt x="12413" y="34712"/>
                </a:lnTo>
                <a:lnTo>
                  <a:pt x="13149" y="34148"/>
                </a:lnTo>
                <a:lnTo>
                  <a:pt x="13885" y="33608"/>
                </a:lnTo>
                <a:lnTo>
                  <a:pt x="14645" y="33069"/>
                </a:lnTo>
                <a:lnTo>
                  <a:pt x="15406" y="32554"/>
                </a:lnTo>
                <a:lnTo>
                  <a:pt x="16191" y="32063"/>
                </a:lnTo>
                <a:lnTo>
                  <a:pt x="16976" y="31572"/>
                </a:lnTo>
                <a:lnTo>
                  <a:pt x="17785" y="31106"/>
                </a:lnTo>
                <a:lnTo>
                  <a:pt x="18718" y="30591"/>
                </a:lnTo>
                <a:lnTo>
                  <a:pt x="19650" y="30100"/>
                </a:lnTo>
                <a:lnTo>
                  <a:pt x="21563" y="29144"/>
                </a:lnTo>
                <a:lnTo>
                  <a:pt x="23477" y="28211"/>
                </a:lnTo>
                <a:lnTo>
                  <a:pt x="25390" y="27279"/>
                </a:lnTo>
                <a:lnTo>
                  <a:pt x="25562" y="27230"/>
                </a:lnTo>
                <a:lnTo>
                  <a:pt x="25832" y="27157"/>
                </a:lnTo>
                <a:close/>
                <a:moveTo>
                  <a:pt x="86204" y="27132"/>
                </a:moveTo>
                <a:lnTo>
                  <a:pt x="86793" y="27353"/>
                </a:lnTo>
                <a:lnTo>
                  <a:pt x="87283" y="27549"/>
                </a:lnTo>
                <a:lnTo>
                  <a:pt x="88584" y="28113"/>
                </a:lnTo>
                <a:lnTo>
                  <a:pt x="89859" y="28727"/>
                </a:lnTo>
                <a:lnTo>
                  <a:pt x="91135" y="29340"/>
                </a:lnTo>
                <a:lnTo>
                  <a:pt x="92386" y="30002"/>
                </a:lnTo>
                <a:lnTo>
                  <a:pt x="93613" y="30689"/>
                </a:lnTo>
                <a:lnTo>
                  <a:pt x="94815" y="31401"/>
                </a:lnTo>
                <a:lnTo>
                  <a:pt x="96017" y="32161"/>
                </a:lnTo>
                <a:lnTo>
                  <a:pt x="97194" y="32946"/>
                </a:lnTo>
                <a:lnTo>
                  <a:pt x="98175" y="33633"/>
                </a:lnTo>
                <a:lnTo>
                  <a:pt x="99132" y="34344"/>
                </a:lnTo>
                <a:lnTo>
                  <a:pt x="100064" y="35080"/>
                </a:lnTo>
                <a:lnTo>
                  <a:pt x="100972" y="35865"/>
                </a:lnTo>
                <a:lnTo>
                  <a:pt x="101880" y="36650"/>
                </a:lnTo>
                <a:lnTo>
                  <a:pt x="102738" y="37460"/>
                </a:lnTo>
                <a:lnTo>
                  <a:pt x="103572" y="38319"/>
                </a:lnTo>
                <a:lnTo>
                  <a:pt x="104382" y="39177"/>
                </a:lnTo>
                <a:lnTo>
                  <a:pt x="104897" y="39766"/>
                </a:lnTo>
                <a:lnTo>
                  <a:pt x="105388" y="40355"/>
                </a:lnTo>
                <a:lnTo>
                  <a:pt x="105854" y="40943"/>
                </a:lnTo>
                <a:lnTo>
                  <a:pt x="106320" y="41557"/>
                </a:lnTo>
                <a:lnTo>
                  <a:pt x="106761" y="42170"/>
                </a:lnTo>
                <a:lnTo>
                  <a:pt x="107179" y="42783"/>
                </a:lnTo>
                <a:lnTo>
                  <a:pt x="107596" y="43421"/>
                </a:lnTo>
                <a:lnTo>
                  <a:pt x="107988" y="44059"/>
                </a:lnTo>
                <a:lnTo>
                  <a:pt x="108356" y="44721"/>
                </a:lnTo>
                <a:lnTo>
                  <a:pt x="108724" y="45384"/>
                </a:lnTo>
                <a:lnTo>
                  <a:pt x="109043" y="46071"/>
                </a:lnTo>
                <a:lnTo>
                  <a:pt x="109362" y="46757"/>
                </a:lnTo>
                <a:lnTo>
                  <a:pt x="109656" y="47444"/>
                </a:lnTo>
                <a:lnTo>
                  <a:pt x="109926" y="48156"/>
                </a:lnTo>
                <a:lnTo>
                  <a:pt x="110171" y="48892"/>
                </a:lnTo>
                <a:lnTo>
                  <a:pt x="110392" y="49628"/>
                </a:lnTo>
                <a:lnTo>
                  <a:pt x="110613" y="50462"/>
                </a:lnTo>
                <a:lnTo>
                  <a:pt x="110785" y="51296"/>
                </a:lnTo>
                <a:lnTo>
                  <a:pt x="111128" y="52964"/>
                </a:lnTo>
                <a:lnTo>
                  <a:pt x="111153" y="53038"/>
                </a:lnTo>
                <a:lnTo>
                  <a:pt x="111128" y="53111"/>
                </a:lnTo>
                <a:lnTo>
                  <a:pt x="111128" y="53283"/>
                </a:lnTo>
                <a:lnTo>
                  <a:pt x="111005" y="53357"/>
                </a:lnTo>
                <a:lnTo>
                  <a:pt x="110343" y="52621"/>
                </a:lnTo>
                <a:lnTo>
                  <a:pt x="110000" y="52253"/>
                </a:lnTo>
                <a:lnTo>
                  <a:pt x="109632" y="51934"/>
                </a:lnTo>
                <a:lnTo>
                  <a:pt x="108945" y="51369"/>
                </a:lnTo>
                <a:lnTo>
                  <a:pt x="108233" y="50879"/>
                </a:lnTo>
                <a:lnTo>
                  <a:pt x="107522" y="50413"/>
                </a:lnTo>
                <a:lnTo>
                  <a:pt x="106761" y="49996"/>
                </a:lnTo>
                <a:lnTo>
                  <a:pt x="106001" y="49579"/>
                </a:lnTo>
                <a:lnTo>
                  <a:pt x="105216" y="49211"/>
                </a:lnTo>
                <a:lnTo>
                  <a:pt x="104431" y="48867"/>
                </a:lnTo>
                <a:lnTo>
                  <a:pt x="103621" y="48548"/>
                </a:lnTo>
                <a:lnTo>
                  <a:pt x="102076" y="47960"/>
                </a:lnTo>
                <a:lnTo>
                  <a:pt x="100530" y="47420"/>
                </a:lnTo>
                <a:lnTo>
                  <a:pt x="98960" y="46929"/>
                </a:lnTo>
                <a:lnTo>
                  <a:pt x="97390" y="46463"/>
                </a:lnTo>
                <a:lnTo>
                  <a:pt x="95820" y="46046"/>
                </a:lnTo>
                <a:lnTo>
                  <a:pt x="94226" y="45678"/>
                </a:lnTo>
                <a:lnTo>
                  <a:pt x="92607" y="45310"/>
                </a:lnTo>
                <a:lnTo>
                  <a:pt x="91012" y="44991"/>
                </a:lnTo>
                <a:lnTo>
                  <a:pt x="90865" y="44942"/>
                </a:lnTo>
                <a:lnTo>
                  <a:pt x="90742" y="44918"/>
                </a:lnTo>
                <a:lnTo>
                  <a:pt x="90669" y="44869"/>
                </a:lnTo>
                <a:lnTo>
                  <a:pt x="90595" y="44795"/>
                </a:lnTo>
                <a:lnTo>
                  <a:pt x="90522" y="44721"/>
                </a:lnTo>
                <a:lnTo>
                  <a:pt x="90497" y="44623"/>
                </a:lnTo>
                <a:lnTo>
                  <a:pt x="90448" y="44378"/>
                </a:lnTo>
                <a:lnTo>
                  <a:pt x="90129" y="42244"/>
                </a:lnTo>
                <a:lnTo>
                  <a:pt x="89761" y="40134"/>
                </a:lnTo>
                <a:lnTo>
                  <a:pt x="89344" y="38049"/>
                </a:lnTo>
                <a:lnTo>
                  <a:pt x="88878" y="35964"/>
                </a:lnTo>
                <a:lnTo>
                  <a:pt x="88633" y="34909"/>
                </a:lnTo>
                <a:lnTo>
                  <a:pt x="88338" y="33878"/>
                </a:lnTo>
                <a:lnTo>
                  <a:pt x="88068" y="32848"/>
                </a:lnTo>
                <a:lnTo>
                  <a:pt x="87750" y="31818"/>
                </a:lnTo>
                <a:lnTo>
                  <a:pt x="87455" y="30812"/>
                </a:lnTo>
                <a:lnTo>
                  <a:pt x="87112" y="29782"/>
                </a:lnTo>
                <a:lnTo>
                  <a:pt x="86768" y="28776"/>
                </a:lnTo>
                <a:lnTo>
                  <a:pt x="86400" y="27770"/>
                </a:lnTo>
                <a:lnTo>
                  <a:pt x="86204" y="27132"/>
                </a:lnTo>
                <a:close/>
                <a:moveTo>
                  <a:pt x="90595" y="45629"/>
                </a:moveTo>
                <a:lnTo>
                  <a:pt x="91061" y="45678"/>
                </a:lnTo>
                <a:lnTo>
                  <a:pt x="91478" y="45752"/>
                </a:lnTo>
                <a:lnTo>
                  <a:pt x="93048" y="46095"/>
                </a:lnTo>
                <a:lnTo>
                  <a:pt x="94643" y="46463"/>
                </a:lnTo>
                <a:lnTo>
                  <a:pt x="96213" y="46856"/>
                </a:lnTo>
                <a:lnTo>
                  <a:pt x="97783" y="47273"/>
                </a:lnTo>
                <a:lnTo>
                  <a:pt x="99328" y="47739"/>
                </a:lnTo>
                <a:lnTo>
                  <a:pt x="100874" y="48229"/>
                </a:lnTo>
                <a:lnTo>
                  <a:pt x="102395" y="48769"/>
                </a:lnTo>
                <a:lnTo>
                  <a:pt x="103155" y="49063"/>
                </a:lnTo>
                <a:lnTo>
                  <a:pt x="103916" y="49382"/>
                </a:lnTo>
                <a:lnTo>
                  <a:pt x="104603" y="49677"/>
                </a:lnTo>
                <a:lnTo>
                  <a:pt x="105290" y="49996"/>
                </a:lnTo>
                <a:lnTo>
                  <a:pt x="105976" y="50315"/>
                </a:lnTo>
                <a:lnTo>
                  <a:pt x="106639" y="50658"/>
                </a:lnTo>
                <a:lnTo>
                  <a:pt x="107301" y="51051"/>
                </a:lnTo>
                <a:lnTo>
                  <a:pt x="107939" y="51443"/>
                </a:lnTo>
                <a:lnTo>
                  <a:pt x="108552" y="51885"/>
                </a:lnTo>
                <a:lnTo>
                  <a:pt x="109166" y="52351"/>
                </a:lnTo>
                <a:lnTo>
                  <a:pt x="109509" y="52670"/>
                </a:lnTo>
                <a:lnTo>
                  <a:pt x="109852" y="52989"/>
                </a:lnTo>
                <a:lnTo>
                  <a:pt x="110147" y="53332"/>
                </a:lnTo>
                <a:lnTo>
                  <a:pt x="110441" y="53675"/>
                </a:lnTo>
                <a:lnTo>
                  <a:pt x="110662" y="53970"/>
                </a:lnTo>
                <a:lnTo>
                  <a:pt x="110858" y="54264"/>
                </a:lnTo>
                <a:lnTo>
                  <a:pt x="111005" y="54583"/>
                </a:lnTo>
                <a:lnTo>
                  <a:pt x="111128" y="54877"/>
                </a:lnTo>
                <a:lnTo>
                  <a:pt x="111226" y="55172"/>
                </a:lnTo>
                <a:lnTo>
                  <a:pt x="111300" y="55466"/>
                </a:lnTo>
                <a:lnTo>
                  <a:pt x="111349" y="55785"/>
                </a:lnTo>
                <a:lnTo>
                  <a:pt x="111349" y="56080"/>
                </a:lnTo>
                <a:lnTo>
                  <a:pt x="111324" y="56374"/>
                </a:lnTo>
                <a:lnTo>
                  <a:pt x="111300" y="56668"/>
                </a:lnTo>
                <a:lnTo>
                  <a:pt x="111202" y="56987"/>
                </a:lnTo>
                <a:lnTo>
                  <a:pt x="111104" y="57282"/>
                </a:lnTo>
                <a:lnTo>
                  <a:pt x="110981" y="57576"/>
                </a:lnTo>
                <a:lnTo>
                  <a:pt x="110809" y="57870"/>
                </a:lnTo>
                <a:lnTo>
                  <a:pt x="110613" y="58165"/>
                </a:lnTo>
                <a:lnTo>
                  <a:pt x="110392" y="58459"/>
                </a:lnTo>
                <a:lnTo>
                  <a:pt x="109951" y="58974"/>
                </a:lnTo>
                <a:lnTo>
                  <a:pt x="109484" y="59440"/>
                </a:lnTo>
                <a:lnTo>
                  <a:pt x="108994" y="59857"/>
                </a:lnTo>
                <a:lnTo>
                  <a:pt x="108479" y="60250"/>
                </a:lnTo>
                <a:lnTo>
                  <a:pt x="107939" y="60618"/>
                </a:lnTo>
                <a:lnTo>
                  <a:pt x="107399" y="60961"/>
                </a:lnTo>
                <a:lnTo>
                  <a:pt x="106811" y="61280"/>
                </a:lnTo>
                <a:lnTo>
                  <a:pt x="106246" y="61599"/>
                </a:lnTo>
                <a:lnTo>
                  <a:pt x="105020" y="62188"/>
                </a:lnTo>
                <a:lnTo>
                  <a:pt x="103769" y="62752"/>
                </a:lnTo>
                <a:lnTo>
                  <a:pt x="102493" y="63267"/>
                </a:lnTo>
                <a:lnTo>
                  <a:pt x="101217" y="63709"/>
                </a:lnTo>
                <a:lnTo>
                  <a:pt x="99917" y="64150"/>
                </a:lnTo>
                <a:lnTo>
                  <a:pt x="98617" y="64543"/>
                </a:lnTo>
                <a:lnTo>
                  <a:pt x="97292" y="64911"/>
                </a:lnTo>
                <a:lnTo>
                  <a:pt x="95968" y="65254"/>
                </a:lnTo>
                <a:lnTo>
                  <a:pt x="94716" y="65549"/>
                </a:lnTo>
                <a:lnTo>
                  <a:pt x="93465" y="65819"/>
                </a:lnTo>
                <a:lnTo>
                  <a:pt x="90963" y="66383"/>
                </a:lnTo>
                <a:lnTo>
                  <a:pt x="90816" y="66407"/>
                </a:lnTo>
                <a:lnTo>
                  <a:pt x="90620" y="66407"/>
                </a:lnTo>
                <a:lnTo>
                  <a:pt x="90742" y="65107"/>
                </a:lnTo>
                <a:lnTo>
                  <a:pt x="90865" y="63807"/>
                </a:lnTo>
                <a:lnTo>
                  <a:pt x="90988" y="62531"/>
                </a:lnTo>
                <a:lnTo>
                  <a:pt x="91061" y="61231"/>
                </a:lnTo>
                <a:lnTo>
                  <a:pt x="91135" y="59931"/>
                </a:lnTo>
                <a:lnTo>
                  <a:pt x="91184" y="58631"/>
                </a:lnTo>
                <a:lnTo>
                  <a:pt x="91208" y="57331"/>
                </a:lnTo>
                <a:lnTo>
                  <a:pt x="91208" y="56030"/>
                </a:lnTo>
                <a:lnTo>
                  <a:pt x="91208" y="54730"/>
                </a:lnTo>
                <a:lnTo>
                  <a:pt x="91184" y="53430"/>
                </a:lnTo>
                <a:lnTo>
                  <a:pt x="91135" y="52130"/>
                </a:lnTo>
                <a:lnTo>
                  <a:pt x="91061" y="50830"/>
                </a:lnTo>
                <a:lnTo>
                  <a:pt x="90988" y="49530"/>
                </a:lnTo>
                <a:lnTo>
                  <a:pt x="90865" y="48229"/>
                </a:lnTo>
                <a:lnTo>
                  <a:pt x="90742" y="46929"/>
                </a:lnTo>
                <a:lnTo>
                  <a:pt x="90595" y="45629"/>
                </a:lnTo>
                <a:close/>
                <a:moveTo>
                  <a:pt x="21195" y="45629"/>
                </a:moveTo>
                <a:lnTo>
                  <a:pt x="21465" y="45654"/>
                </a:lnTo>
                <a:lnTo>
                  <a:pt x="21293" y="46954"/>
                </a:lnTo>
                <a:lnTo>
                  <a:pt x="21171" y="48254"/>
                </a:lnTo>
                <a:lnTo>
                  <a:pt x="21048" y="49554"/>
                </a:lnTo>
                <a:lnTo>
                  <a:pt x="20975" y="50854"/>
                </a:lnTo>
                <a:lnTo>
                  <a:pt x="20901" y="52154"/>
                </a:lnTo>
                <a:lnTo>
                  <a:pt x="20876" y="53455"/>
                </a:lnTo>
                <a:lnTo>
                  <a:pt x="20852" y="54755"/>
                </a:lnTo>
                <a:lnTo>
                  <a:pt x="20827" y="56030"/>
                </a:lnTo>
                <a:lnTo>
                  <a:pt x="20827" y="57331"/>
                </a:lnTo>
                <a:lnTo>
                  <a:pt x="20876" y="58631"/>
                </a:lnTo>
                <a:lnTo>
                  <a:pt x="20901" y="59931"/>
                </a:lnTo>
                <a:lnTo>
                  <a:pt x="20975" y="61231"/>
                </a:lnTo>
                <a:lnTo>
                  <a:pt x="21073" y="62531"/>
                </a:lnTo>
                <a:lnTo>
                  <a:pt x="21171" y="63832"/>
                </a:lnTo>
                <a:lnTo>
                  <a:pt x="21318" y="65132"/>
                </a:lnTo>
                <a:lnTo>
                  <a:pt x="21465" y="66456"/>
                </a:lnTo>
                <a:lnTo>
                  <a:pt x="20582" y="66309"/>
                </a:lnTo>
                <a:lnTo>
                  <a:pt x="19748" y="66138"/>
                </a:lnTo>
                <a:lnTo>
                  <a:pt x="17197" y="65549"/>
                </a:lnTo>
                <a:lnTo>
                  <a:pt x="15946" y="65230"/>
                </a:lnTo>
                <a:lnTo>
                  <a:pt x="14670" y="64911"/>
                </a:lnTo>
                <a:lnTo>
                  <a:pt x="13419" y="64543"/>
                </a:lnTo>
                <a:lnTo>
                  <a:pt x="12168" y="64175"/>
                </a:lnTo>
                <a:lnTo>
                  <a:pt x="10941" y="63758"/>
                </a:lnTo>
                <a:lnTo>
                  <a:pt x="9715" y="63316"/>
                </a:lnTo>
                <a:lnTo>
                  <a:pt x="8831" y="62973"/>
                </a:lnTo>
                <a:lnTo>
                  <a:pt x="7948" y="62605"/>
                </a:lnTo>
                <a:lnTo>
                  <a:pt x="7090" y="62237"/>
                </a:lnTo>
                <a:lnTo>
                  <a:pt x="6231" y="61820"/>
                </a:lnTo>
                <a:lnTo>
                  <a:pt x="5397" y="61403"/>
                </a:lnTo>
                <a:lnTo>
                  <a:pt x="4587" y="60912"/>
                </a:lnTo>
                <a:lnTo>
                  <a:pt x="3802" y="60397"/>
                </a:lnTo>
                <a:lnTo>
                  <a:pt x="3017" y="59857"/>
                </a:lnTo>
                <a:lnTo>
                  <a:pt x="2698" y="59588"/>
                </a:lnTo>
                <a:lnTo>
                  <a:pt x="2380" y="59318"/>
                </a:lnTo>
                <a:lnTo>
                  <a:pt x="2085" y="59023"/>
                </a:lnTo>
                <a:lnTo>
                  <a:pt x="1815" y="58729"/>
                </a:lnTo>
                <a:lnTo>
                  <a:pt x="1570" y="58410"/>
                </a:lnTo>
                <a:lnTo>
                  <a:pt x="1325" y="58091"/>
                </a:lnTo>
                <a:lnTo>
                  <a:pt x="1128" y="57723"/>
                </a:lnTo>
                <a:lnTo>
                  <a:pt x="957" y="57355"/>
                </a:lnTo>
                <a:lnTo>
                  <a:pt x="859" y="57036"/>
                </a:lnTo>
                <a:lnTo>
                  <a:pt x="760" y="56742"/>
                </a:lnTo>
                <a:lnTo>
                  <a:pt x="711" y="56448"/>
                </a:lnTo>
                <a:lnTo>
                  <a:pt x="687" y="56178"/>
                </a:lnTo>
                <a:lnTo>
                  <a:pt x="687" y="55883"/>
                </a:lnTo>
                <a:lnTo>
                  <a:pt x="711" y="55613"/>
                </a:lnTo>
                <a:lnTo>
                  <a:pt x="760" y="55344"/>
                </a:lnTo>
                <a:lnTo>
                  <a:pt x="810" y="55074"/>
                </a:lnTo>
                <a:lnTo>
                  <a:pt x="908" y="54804"/>
                </a:lnTo>
                <a:lnTo>
                  <a:pt x="1006" y="54559"/>
                </a:lnTo>
                <a:lnTo>
                  <a:pt x="1128" y="54289"/>
                </a:lnTo>
                <a:lnTo>
                  <a:pt x="1276" y="54043"/>
                </a:lnTo>
                <a:lnTo>
                  <a:pt x="1447" y="53823"/>
                </a:lnTo>
                <a:lnTo>
                  <a:pt x="1619" y="53577"/>
                </a:lnTo>
                <a:lnTo>
                  <a:pt x="2036" y="53111"/>
                </a:lnTo>
                <a:lnTo>
                  <a:pt x="2576" y="52596"/>
                </a:lnTo>
                <a:lnTo>
                  <a:pt x="3140" y="52105"/>
                </a:lnTo>
                <a:lnTo>
                  <a:pt x="3753" y="51664"/>
                </a:lnTo>
                <a:lnTo>
                  <a:pt x="4367" y="51247"/>
                </a:lnTo>
                <a:lnTo>
                  <a:pt x="5004" y="50879"/>
                </a:lnTo>
                <a:lnTo>
                  <a:pt x="5667" y="50511"/>
                </a:lnTo>
                <a:lnTo>
                  <a:pt x="6329" y="50167"/>
                </a:lnTo>
                <a:lnTo>
                  <a:pt x="7016" y="49848"/>
                </a:lnTo>
                <a:lnTo>
                  <a:pt x="7875" y="49480"/>
                </a:lnTo>
                <a:lnTo>
                  <a:pt x="8709" y="49137"/>
                </a:lnTo>
                <a:lnTo>
                  <a:pt x="9567" y="48794"/>
                </a:lnTo>
                <a:lnTo>
                  <a:pt x="10401" y="48499"/>
                </a:lnTo>
                <a:lnTo>
                  <a:pt x="11260" y="48180"/>
                </a:lnTo>
                <a:lnTo>
                  <a:pt x="12143" y="47910"/>
                </a:lnTo>
                <a:lnTo>
                  <a:pt x="13885" y="47371"/>
                </a:lnTo>
                <a:lnTo>
                  <a:pt x="15627" y="46905"/>
                </a:lnTo>
                <a:lnTo>
                  <a:pt x="17393" y="46463"/>
                </a:lnTo>
                <a:lnTo>
                  <a:pt x="19184" y="46046"/>
                </a:lnTo>
                <a:lnTo>
                  <a:pt x="20950" y="45654"/>
                </a:lnTo>
                <a:lnTo>
                  <a:pt x="21195" y="45629"/>
                </a:lnTo>
                <a:close/>
                <a:moveTo>
                  <a:pt x="42023" y="43053"/>
                </a:moveTo>
                <a:lnTo>
                  <a:pt x="42121" y="43078"/>
                </a:lnTo>
                <a:lnTo>
                  <a:pt x="42292" y="43102"/>
                </a:lnTo>
                <a:lnTo>
                  <a:pt x="42121" y="46316"/>
                </a:lnTo>
                <a:lnTo>
                  <a:pt x="41998" y="49554"/>
                </a:lnTo>
                <a:lnTo>
                  <a:pt x="41924" y="52792"/>
                </a:lnTo>
                <a:lnTo>
                  <a:pt x="41924" y="56030"/>
                </a:lnTo>
                <a:lnTo>
                  <a:pt x="41924" y="59269"/>
                </a:lnTo>
                <a:lnTo>
                  <a:pt x="41998" y="62507"/>
                </a:lnTo>
                <a:lnTo>
                  <a:pt x="42121" y="65745"/>
                </a:lnTo>
                <a:lnTo>
                  <a:pt x="42292" y="69008"/>
                </a:lnTo>
                <a:lnTo>
                  <a:pt x="40428" y="68885"/>
                </a:lnTo>
                <a:lnTo>
                  <a:pt x="38637" y="68762"/>
                </a:lnTo>
                <a:lnTo>
                  <a:pt x="35252" y="68444"/>
                </a:lnTo>
                <a:lnTo>
                  <a:pt x="33559" y="68272"/>
                </a:lnTo>
                <a:lnTo>
                  <a:pt x="31867" y="68076"/>
                </a:lnTo>
                <a:lnTo>
                  <a:pt x="29536" y="67757"/>
                </a:lnTo>
                <a:lnTo>
                  <a:pt x="27206" y="67389"/>
                </a:lnTo>
                <a:lnTo>
                  <a:pt x="22545" y="66677"/>
                </a:lnTo>
                <a:lnTo>
                  <a:pt x="22348" y="66628"/>
                </a:lnTo>
                <a:lnTo>
                  <a:pt x="22275" y="66579"/>
                </a:lnTo>
                <a:lnTo>
                  <a:pt x="22226" y="66530"/>
                </a:lnTo>
                <a:lnTo>
                  <a:pt x="22177" y="66456"/>
                </a:lnTo>
                <a:lnTo>
                  <a:pt x="22152" y="66383"/>
                </a:lnTo>
                <a:lnTo>
                  <a:pt x="22103" y="66187"/>
                </a:lnTo>
                <a:lnTo>
                  <a:pt x="21931" y="64568"/>
                </a:lnTo>
                <a:lnTo>
                  <a:pt x="21784" y="62948"/>
                </a:lnTo>
                <a:lnTo>
                  <a:pt x="21661" y="61354"/>
                </a:lnTo>
                <a:lnTo>
                  <a:pt x="21588" y="59735"/>
                </a:lnTo>
                <a:lnTo>
                  <a:pt x="21539" y="58116"/>
                </a:lnTo>
                <a:lnTo>
                  <a:pt x="21514" y="56497"/>
                </a:lnTo>
                <a:lnTo>
                  <a:pt x="21539" y="54877"/>
                </a:lnTo>
                <a:lnTo>
                  <a:pt x="21563" y="53283"/>
                </a:lnTo>
                <a:lnTo>
                  <a:pt x="21612" y="52326"/>
                </a:lnTo>
                <a:lnTo>
                  <a:pt x="21661" y="51394"/>
                </a:lnTo>
                <a:lnTo>
                  <a:pt x="21809" y="49530"/>
                </a:lnTo>
                <a:lnTo>
                  <a:pt x="21980" y="47665"/>
                </a:lnTo>
                <a:lnTo>
                  <a:pt x="22127" y="45801"/>
                </a:lnTo>
                <a:lnTo>
                  <a:pt x="22152" y="45629"/>
                </a:lnTo>
                <a:lnTo>
                  <a:pt x="22177" y="45555"/>
                </a:lnTo>
                <a:lnTo>
                  <a:pt x="22226" y="45482"/>
                </a:lnTo>
                <a:lnTo>
                  <a:pt x="22299" y="45457"/>
                </a:lnTo>
                <a:lnTo>
                  <a:pt x="22348" y="45408"/>
                </a:lnTo>
                <a:lnTo>
                  <a:pt x="22520" y="45359"/>
                </a:lnTo>
                <a:lnTo>
                  <a:pt x="26322" y="44770"/>
                </a:lnTo>
                <a:lnTo>
                  <a:pt x="28236" y="44451"/>
                </a:lnTo>
                <a:lnTo>
                  <a:pt x="30149" y="44182"/>
                </a:lnTo>
                <a:lnTo>
                  <a:pt x="31891" y="43961"/>
                </a:lnTo>
                <a:lnTo>
                  <a:pt x="33608" y="43765"/>
                </a:lnTo>
                <a:lnTo>
                  <a:pt x="37092" y="43421"/>
                </a:lnTo>
                <a:lnTo>
                  <a:pt x="38318" y="43323"/>
                </a:lnTo>
                <a:lnTo>
                  <a:pt x="39569" y="43225"/>
                </a:lnTo>
                <a:lnTo>
                  <a:pt x="42023" y="43053"/>
                </a:lnTo>
                <a:close/>
                <a:moveTo>
                  <a:pt x="69768" y="43053"/>
                </a:moveTo>
                <a:lnTo>
                  <a:pt x="71191" y="43127"/>
                </a:lnTo>
                <a:lnTo>
                  <a:pt x="72564" y="43225"/>
                </a:lnTo>
                <a:lnTo>
                  <a:pt x="76490" y="43593"/>
                </a:lnTo>
                <a:lnTo>
                  <a:pt x="78452" y="43789"/>
                </a:lnTo>
                <a:lnTo>
                  <a:pt x="80415" y="43985"/>
                </a:lnTo>
                <a:lnTo>
                  <a:pt x="81985" y="44206"/>
                </a:lnTo>
                <a:lnTo>
                  <a:pt x="83579" y="44427"/>
                </a:lnTo>
                <a:lnTo>
                  <a:pt x="86744" y="44893"/>
                </a:lnTo>
                <a:lnTo>
                  <a:pt x="87382" y="45016"/>
                </a:lnTo>
                <a:lnTo>
                  <a:pt x="88019" y="45138"/>
                </a:lnTo>
                <a:lnTo>
                  <a:pt x="88657" y="45237"/>
                </a:lnTo>
                <a:lnTo>
                  <a:pt x="89295" y="45335"/>
                </a:lnTo>
                <a:lnTo>
                  <a:pt x="89467" y="45359"/>
                </a:lnTo>
                <a:lnTo>
                  <a:pt x="89614" y="45408"/>
                </a:lnTo>
                <a:lnTo>
                  <a:pt x="89712" y="45482"/>
                </a:lnTo>
                <a:lnTo>
                  <a:pt x="89810" y="45555"/>
                </a:lnTo>
                <a:lnTo>
                  <a:pt x="89884" y="45654"/>
                </a:lnTo>
                <a:lnTo>
                  <a:pt x="89933" y="45776"/>
                </a:lnTo>
                <a:lnTo>
                  <a:pt x="89957" y="45923"/>
                </a:lnTo>
                <a:lnTo>
                  <a:pt x="89982" y="46071"/>
                </a:lnTo>
                <a:lnTo>
                  <a:pt x="90203" y="48916"/>
                </a:lnTo>
                <a:lnTo>
                  <a:pt x="90325" y="50339"/>
                </a:lnTo>
                <a:lnTo>
                  <a:pt x="90423" y="51786"/>
                </a:lnTo>
                <a:lnTo>
                  <a:pt x="90473" y="53258"/>
                </a:lnTo>
                <a:lnTo>
                  <a:pt x="90522" y="54755"/>
                </a:lnTo>
                <a:lnTo>
                  <a:pt x="90522" y="56227"/>
                </a:lnTo>
                <a:lnTo>
                  <a:pt x="90522" y="57723"/>
                </a:lnTo>
                <a:lnTo>
                  <a:pt x="90473" y="59220"/>
                </a:lnTo>
                <a:lnTo>
                  <a:pt x="90399" y="60691"/>
                </a:lnTo>
                <a:lnTo>
                  <a:pt x="90301" y="62188"/>
                </a:lnTo>
                <a:lnTo>
                  <a:pt x="90178" y="63660"/>
                </a:lnTo>
                <a:lnTo>
                  <a:pt x="89933" y="66236"/>
                </a:lnTo>
                <a:lnTo>
                  <a:pt x="89908" y="66407"/>
                </a:lnTo>
                <a:lnTo>
                  <a:pt x="89859" y="66481"/>
                </a:lnTo>
                <a:lnTo>
                  <a:pt x="89810" y="66530"/>
                </a:lnTo>
                <a:lnTo>
                  <a:pt x="89761" y="66579"/>
                </a:lnTo>
                <a:lnTo>
                  <a:pt x="89687" y="66628"/>
                </a:lnTo>
                <a:lnTo>
                  <a:pt x="89516" y="66653"/>
                </a:lnTo>
                <a:lnTo>
                  <a:pt x="85910" y="67241"/>
                </a:lnTo>
                <a:lnTo>
                  <a:pt x="84094" y="67536"/>
                </a:lnTo>
                <a:lnTo>
                  <a:pt x="82279" y="67806"/>
                </a:lnTo>
                <a:lnTo>
                  <a:pt x="80071" y="68051"/>
                </a:lnTo>
                <a:lnTo>
                  <a:pt x="77839" y="68296"/>
                </a:lnTo>
                <a:lnTo>
                  <a:pt x="73399" y="68738"/>
                </a:lnTo>
                <a:lnTo>
                  <a:pt x="72491" y="68836"/>
                </a:lnTo>
                <a:lnTo>
                  <a:pt x="71608" y="68885"/>
                </a:lnTo>
                <a:lnTo>
                  <a:pt x="69768" y="69008"/>
                </a:lnTo>
                <a:lnTo>
                  <a:pt x="69915" y="65770"/>
                </a:lnTo>
                <a:lnTo>
                  <a:pt x="70038" y="62507"/>
                </a:lnTo>
                <a:lnTo>
                  <a:pt x="70111" y="59269"/>
                </a:lnTo>
                <a:lnTo>
                  <a:pt x="70136" y="56030"/>
                </a:lnTo>
                <a:lnTo>
                  <a:pt x="70111" y="52792"/>
                </a:lnTo>
                <a:lnTo>
                  <a:pt x="70038" y="49554"/>
                </a:lnTo>
                <a:lnTo>
                  <a:pt x="69915" y="46291"/>
                </a:lnTo>
                <a:lnTo>
                  <a:pt x="69768" y="43053"/>
                </a:lnTo>
                <a:close/>
                <a:moveTo>
                  <a:pt x="58680" y="42636"/>
                </a:moveTo>
                <a:lnTo>
                  <a:pt x="60765" y="42661"/>
                </a:lnTo>
                <a:lnTo>
                  <a:pt x="62825" y="42734"/>
                </a:lnTo>
                <a:lnTo>
                  <a:pt x="66996" y="42906"/>
                </a:lnTo>
                <a:lnTo>
                  <a:pt x="67879" y="42931"/>
                </a:lnTo>
                <a:lnTo>
                  <a:pt x="68762" y="43004"/>
                </a:lnTo>
                <a:lnTo>
                  <a:pt x="68860" y="43053"/>
                </a:lnTo>
                <a:lnTo>
                  <a:pt x="68958" y="43151"/>
                </a:lnTo>
                <a:lnTo>
                  <a:pt x="69032" y="43249"/>
                </a:lnTo>
                <a:lnTo>
                  <a:pt x="69081" y="43348"/>
                </a:lnTo>
                <a:lnTo>
                  <a:pt x="69277" y="47493"/>
                </a:lnTo>
                <a:lnTo>
                  <a:pt x="69351" y="49554"/>
                </a:lnTo>
                <a:lnTo>
                  <a:pt x="69400" y="51639"/>
                </a:lnTo>
                <a:lnTo>
                  <a:pt x="69424" y="53700"/>
                </a:lnTo>
                <a:lnTo>
                  <a:pt x="69449" y="55761"/>
                </a:lnTo>
                <a:lnTo>
                  <a:pt x="69424" y="57846"/>
                </a:lnTo>
                <a:lnTo>
                  <a:pt x="69400" y="59906"/>
                </a:lnTo>
                <a:lnTo>
                  <a:pt x="69253" y="64273"/>
                </a:lnTo>
                <a:lnTo>
                  <a:pt x="69081" y="68615"/>
                </a:lnTo>
                <a:lnTo>
                  <a:pt x="69081" y="68811"/>
                </a:lnTo>
                <a:lnTo>
                  <a:pt x="69056" y="68885"/>
                </a:lnTo>
                <a:lnTo>
                  <a:pt x="69007" y="68959"/>
                </a:lnTo>
                <a:lnTo>
                  <a:pt x="68958" y="69008"/>
                </a:lnTo>
                <a:lnTo>
                  <a:pt x="68885" y="69032"/>
                </a:lnTo>
                <a:lnTo>
                  <a:pt x="68811" y="69057"/>
                </a:lnTo>
                <a:lnTo>
                  <a:pt x="68688" y="69081"/>
                </a:lnTo>
                <a:lnTo>
                  <a:pt x="66726" y="69179"/>
                </a:lnTo>
                <a:lnTo>
                  <a:pt x="64763" y="69278"/>
                </a:lnTo>
                <a:lnTo>
                  <a:pt x="62825" y="69327"/>
                </a:lnTo>
                <a:lnTo>
                  <a:pt x="60863" y="69376"/>
                </a:lnTo>
                <a:lnTo>
                  <a:pt x="58900" y="69425"/>
                </a:lnTo>
                <a:lnTo>
                  <a:pt x="54975" y="69425"/>
                </a:lnTo>
                <a:lnTo>
                  <a:pt x="53013" y="69400"/>
                </a:lnTo>
                <a:lnTo>
                  <a:pt x="50609" y="69351"/>
                </a:lnTo>
                <a:lnTo>
                  <a:pt x="48205" y="69253"/>
                </a:lnTo>
                <a:lnTo>
                  <a:pt x="43372" y="69081"/>
                </a:lnTo>
                <a:lnTo>
                  <a:pt x="43176" y="69057"/>
                </a:lnTo>
                <a:lnTo>
                  <a:pt x="43127" y="69008"/>
                </a:lnTo>
                <a:lnTo>
                  <a:pt x="43053" y="68983"/>
                </a:lnTo>
                <a:lnTo>
                  <a:pt x="43028" y="68934"/>
                </a:lnTo>
                <a:lnTo>
                  <a:pt x="43004" y="68861"/>
                </a:lnTo>
                <a:lnTo>
                  <a:pt x="42979" y="68664"/>
                </a:lnTo>
                <a:lnTo>
                  <a:pt x="42857" y="66211"/>
                </a:lnTo>
                <a:lnTo>
                  <a:pt x="42783" y="64960"/>
                </a:lnTo>
                <a:lnTo>
                  <a:pt x="42734" y="63733"/>
                </a:lnTo>
                <a:lnTo>
                  <a:pt x="42660" y="60054"/>
                </a:lnTo>
                <a:lnTo>
                  <a:pt x="42636" y="58214"/>
                </a:lnTo>
                <a:lnTo>
                  <a:pt x="42611" y="56398"/>
                </a:lnTo>
                <a:lnTo>
                  <a:pt x="42660" y="53994"/>
                </a:lnTo>
                <a:lnTo>
                  <a:pt x="42685" y="51590"/>
                </a:lnTo>
                <a:lnTo>
                  <a:pt x="42808" y="46782"/>
                </a:lnTo>
                <a:lnTo>
                  <a:pt x="42881" y="44918"/>
                </a:lnTo>
                <a:lnTo>
                  <a:pt x="42979" y="43004"/>
                </a:lnTo>
                <a:lnTo>
                  <a:pt x="44672" y="42906"/>
                </a:lnTo>
                <a:lnTo>
                  <a:pt x="45482" y="42857"/>
                </a:lnTo>
                <a:lnTo>
                  <a:pt x="46291" y="42808"/>
                </a:lnTo>
                <a:lnTo>
                  <a:pt x="52473" y="42685"/>
                </a:lnTo>
                <a:lnTo>
                  <a:pt x="55564" y="42661"/>
                </a:lnTo>
                <a:lnTo>
                  <a:pt x="58680" y="42636"/>
                </a:lnTo>
                <a:close/>
                <a:moveTo>
                  <a:pt x="111177" y="58803"/>
                </a:moveTo>
                <a:lnTo>
                  <a:pt x="111055" y="59563"/>
                </a:lnTo>
                <a:lnTo>
                  <a:pt x="110932" y="60348"/>
                </a:lnTo>
                <a:lnTo>
                  <a:pt x="110785" y="60986"/>
                </a:lnTo>
                <a:lnTo>
                  <a:pt x="110637" y="61624"/>
                </a:lnTo>
                <a:lnTo>
                  <a:pt x="110466" y="62262"/>
                </a:lnTo>
                <a:lnTo>
                  <a:pt x="110270" y="62875"/>
                </a:lnTo>
                <a:lnTo>
                  <a:pt x="110049" y="63488"/>
                </a:lnTo>
                <a:lnTo>
                  <a:pt x="109828" y="64101"/>
                </a:lnTo>
                <a:lnTo>
                  <a:pt x="109607" y="64715"/>
                </a:lnTo>
                <a:lnTo>
                  <a:pt x="109337" y="65303"/>
                </a:lnTo>
                <a:lnTo>
                  <a:pt x="109067" y="65892"/>
                </a:lnTo>
                <a:lnTo>
                  <a:pt x="108773" y="66481"/>
                </a:lnTo>
                <a:lnTo>
                  <a:pt x="108479" y="67045"/>
                </a:lnTo>
                <a:lnTo>
                  <a:pt x="108160" y="67634"/>
                </a:lnTo>
                <a:lnTo>
                  <a:pt x="107841" y="68198"/>
                </a:lnTo>
                <a:lnTo>
                  <a:pt x="107497" y="68738"/>
                </a:lnTo>
                <a:lnTo>
                  <a:pt x="106761" y="69842"/>
                </a:lnTo>
                <a:lnTo>
                  <a:pt x="106295" y="70480"/>
                </a:lnTo>
                <a:lnTo>
                  <a:pt x="105829" y="71117"/>
                </a:lnTo>
                <a:lnTo>
                  <a:pt x="105339" y="71731"/>
                </a:lnTo>
                <a:lnTo>
                  <a:pt x="104848" y="72344"/>
                </a:lnTo>
                <a:lnTo>
                  <a:pt x="104333" y="72933"/>
                </a:lnTo>
                <a:lnTo>
                  <a:pt x="103793" y="73497"/>
                </a:lnTo>
                <a:lnTo>
                  <a:pt x="103253" y="74061"/>
                </a:lnTo>
                <a:lnTo>
                  <a:pt x="102689" y="74626"/>
                </a:lnTo>
                <a:lnTo>
                  <a:pt x="102125" y="75165"/>
                </a:lnTo>
                <a:lnTo>
                  <a:pt x="101561" y="75680"/>
                </a:lnTo>
                <a:lnTo>
                  <a:pt x="100972" y="76196"/>
                </a:lnTo>
                <a:lnTo>
                  <a:pt x="100359" y="76711"/>
                </a:lnTo>
                <a:lnTo>
                  <a:pt x="99132" y="77692"/>
                </a:lnTo>
                <a:lnTo>
                  <a:pt x="97881" y="78624"/>
                </a:lnTo>
                <a:lnTo>
                  <a:pt x="96875" y="79336"/>
                </a:lnTo>
                <a:lnTo>
                  <a:pt x="95869" y="79998"/>
                </a:lnTo>
                <a:lnTo>
                  <a:pt x="94864" y="80636"/>
                </a:lnTo>
                <a:lnTo>
                  <a:pt x="93809" y="81249"/>
                </a:lnTo>
                <a:lnTo>
                  <a:pt x="92778" y="81838"/>
                </a:lnTo>
                <a:lnTo>
                  <a:pt x="91699" y="82402"/>
                </a:lnTo>
                <a:lnTo>
                  <a:pt x="90620" y="82966"/>
                </a:lnTo>
                <a:lnTo>
                  <a:pt x="89540" y="83481"/>
                </a:lnTo>
                <a:lnTo>
                  <a:pt x="88755" y="83849"/>
                </a:lnTo>
                <a:lnTo>
                  <a:pt x="87946" y="84217"/>
                </a:lnTo>
                <a:lnTo>
                  <a:pt x="86351" y="84904"/>
                </a:lnTo>
                <a:lnTo>
                  <a:pt x="86204" y="84806"/>
                </a:lnTo>
                <a:lnTo>
                  <a:pt x="86817" y="83113"/>
                </a:lnTo>
                <a:lnTo>
                  <a:pt x="87332" y="81593"/>
                </a:lnTo>
                <a:lnTo>
                  <a:pt x="87799" y="80072"/>
                </a:lnTo>
                <a:lnTo>
                  <a:pt x="88240" y="78526"/>
                </a:lnTo>
                <a:lnTo>
                  <a:pt x="88657" y="76981"/>
                </a:lnTo>
                <a:lnTo>
                  <a:pt x="89050" y="75411"/>
                </a:lnTo>
                <a:lnTo>
                  <a:pt x="89393" y="73865"/>
                </a:lnTo>
                <a:lnTo>
                  <a:pt x="89687" y="72270"/>
                </a:lnTo>
                <a:lnTo>
                  <a:pt x="89982" y="70700"/>
                </a:lnTo>
                <a:lnTo>
                  <a:pt x="90227" y="69081"/>
                </a:lnTo>
                <a:lnTo>
                  <a:pt x="90473" y="67462"/>
                </a:lnTo>
                <a:lnTo>
                  <a:pt x="90522" y="67364"/>
                </a:lnTo>
                <a:lnTo>
                  <a:pt x="90620" y="67241"/>
                </a:lnTo>
                <a:lnTo>
                  <a:pt x="90718" y="67168"/>
                </a:lnTo>
                <a:lnTo>
                  <a:pt x="90840" y="67119"/>
                </a:lnTo>
                <a:lnTo>
                  <a:pt x="92778" y="66653"/>
                </a:lnTo>
                <a:lnTo>
                  <a:pt x="94716" y="66187"/>
                </a:lnTo>
                <a:lnTo>
                  <a:pt x="96679" y="65720"/>
                </a:lnTo>
                <a:lnTo>
                  <a:pt x="98617" y="65230"/>
                </a:lnTo>
                <a:lnTo>
                  <a:pt x="99844" y="64862"/>
                </a:lnTo>
                <a:lnTo>
                  <a:pt x="101070" y="64494"/>
                </a:lnTo>
                <a:lnTo>
                  <a:pt x="102272" y="64077"/>
                </a:lnTo>
                <a:lnTo>
                  <a:pt x="103474" y="63611"/>
                </a:lnTo>
                <a:lnTo>
                  <a:pt x="104652" y="63120"/>
                </a:lnTo>
                <a:lnTo>
                  <a:pt x="105216" y="62850"/>
                </a:lnTo>
                <a:lnTo>
                  <a:pt x="105805" y="62580"/>
                </a:lnTo>
                <a:lnTo>
                  <a:pt x="106369" y="62286"/>
                </a:lnTo>
                <a:lnTo>
                  <a:pt x="106933" y="61967"/>
                </a:lnTo>
                <a:lnTo>
                  <a:pt x="107473" y="61648"/>
                </a:lnTo>
                <a:lnTo>
                  <a:pt x="108037" y="61305"/>
                </a:lnTo>
                <a:lnTo>
                  <a:pt x="108405" y="61035"/>
                </a:lnTo>
                <a:lnTo>
                  <a:pt x="108773" y="60765"/>
                </a:lnTo>
                <a:lnTo>
                  <a:pt x="109460" y="60176"/>
                </a:lnTo>
                <a:lnTo>
                  <a:pt x="110147" y="59563"/>
                </a:lnTo>
                <a:lnTo>
                  <a:pt x="110834" y="58950"/>
                </a:lnTo>
                <a:lnTo>
                  <a:pt x="110956" y="58876"/>
                </a:lnTo>
                <a:lnTo>
                  <a:pt x="111055" y="58827"/>
                </a:lnTo>
                <a:lnTo>
                  <a:pt x="111177" y="58803"/>
                </a:lnTo>
                <a:close/>
                <a:moveTo>
                  <a:pt x="957" y="58803"/>
                </a:moveTo>
                <a:lnTo>
                  <a:pt x="1128" y="58901"/>
                </a:lnTo>
                <a:lnTo>
                  <a:pt x="1202" y="58950"/>
                </a:lnTo>
                <a:lnTo>
                  <a:pt x="1276" y="59023"/>
                </a:lnTo>
                <a:lnTo>
                  <a:pt x="1595" y="59367"/>
                </a:lnTo>
                <a:lnTo>
                  <a:pt x="1938" y="59686"/>
                </a:lnTo>
                <a:lnTo>
                  <a:pt x="2281" y="60005"/>
                </a:lnTo>
                <a:lnTo>
                  <a:pt x="2625" y="60324"/>
                </a:lnTo>
                <a:lnTo>
                  <a:pt x="2993" y="60593"/>
                </a:lnTo>
                <a:lnTo>
                  <a:pt x="3361" y="60888"/>
                </a:lnTo>
                <a:lnTo>
                  <a:pt x="4146" y="61403"/>
                </a:lnTo>
                <a:lnTo>
                  <a:pt x="4931" y="61869"/>
                </a:lnTo>
                <a:lnTo>
                  <a:pt x="5765" y="62311"/>
                </a:lnTo>
                <a:lnTo>
                  <a:pt x="6599" y="62703"/>
                </a:lnTo>
                <a:lnTo>
                  <a:pt x="7458" y="63096"/>
                </a:lnTo>
                <a:lnTo>
                  <a:pt x="8267" y="63439"/>
                </a:lnTo>
                <a:lnTo>
                  <a:pt x="9101" y="63782"/>
                </a:lnTo>
                <a:lnTo>
                  <a:pt x="9935" y="64101"/>
                </a:lnTo>
                <a:lnTo>
                  <a:pt x="10769" y="64396"/>
                </a:lnTo>
                <a:lnTo>
                  <a:pt x="11603" y="64690"/>
                </a:lnTo>
                <a:lnTo>
                  <a:pt x="12438" y="64960"/>
                </a:lnTo>
                <a:lnTo>
                  <a:pt x="14155" y="65451"/>
                </a:lnTo>
                <a:lnTo>
                  <a:pt x="15847" y="65892"/>
                </a:lnTo>
                <a:lnTo>
                  <a:pt x="17589" y="66309"/>
                </a:lnTo>
                <a:lnTo>
                  <a:pt x="19306" y="66702"/>
                </a:lnTo>
                <a:lnTo>
                  <a:pt x="21048" y="67070"/>
                </a:lnTo>
                <a:lnTo>
                  <a:pt x="21220" y="67119"/>
                </a:lnTo>
                <a:lnTo>
                  <a:pt x="21342" y="67168"/>
                </a:lnTo>
                <a:lnTo>
                  <a:pt x="21441" y="67241"/>
                </a:lnTo>
                <a:lnTo>
                  <a:pt x="21514" y="67340"/>
                </a:lnTo>
                <a:lnTo>
                  <a:pt x="21563" y="67438"/>
                </a:lnTo>
                <a:lnTo>
                  <a:pt x="21588" y="67536"/>
                </a:lnTo>
                <a:lnTo>
                  <a:pt x="21637" y="67806"/>
                </a:lnTo>
                <a:lnTo>
                  <a:pt x="22201" y="71191"/>
                </a:lnTo>
                <a:lnTo>
                  <a:pt x="22520" y="72884"/>
                </a:lnTo>
                <a:lnTo>
                  <a:pt x="22839" y="74576"/>
                </a:lnTo>
                <a:lnTo>
                  <a:pt x="23109" y="75828"/>
                </a:lnTo>
                <a:lnTo>
                  <a:pt x="23403" y="77079"/>
                </a:lnTo>
                <a:lnTo>
                  <a:pt x="23722" y="78305"/>
                </a:lnTo>
                <a:lnTo>
                  <a:pt x="24065" y="79532"/>
                </a:lnTo>
                <a:lnTo>
                  <a:pt x="24458" y="80758"/>
                </a:lnTo>
                <a:lnTo>
                  <a:pt x="24851" y="81985"/>
                </a:lnTo>
                <a:lnTo>
                  <a:pt x="25268" y="83187"/>
                </a:lnTo>
                <a:lnTo>
                  <a:pt x="25709" y="84414"/>
                </a:lnTo>
                <a:lnTo>
                  <a:pt x="25758" y="84634"/>
                </a:lnTo>
                <a:lnTo>
                  <a:pt x="25856" y="84953"/>
                </a:lnTo>
                <a:lnTo>
                  <a:pt x="25856" y="84953"/>
                </a:lnTo>
                <a:lnTo>
                  <a:pt x="24581" y="84414"/>
                </a:lnTo>
                <a:lnTo>
                  <a:pt x="23428" y="83923"/>
                </a:lnTo>
                <a:lnTo>
                  <a:pt x="21980" y="83261"/>
                </a:lnTo>
                <a:lnTo>
                  <a:pt x="20582" y="82549"/>
                </a:lnTo>
                <a:lnTo>
                  <a:pt x="19184" y="81789"/>
                </a:lnTo>
                <a:lnTo>
                  <a:pt x="17810" y="81004"/>
                </a:lnTo>
                <a:lnTo>
                  <a:pt x="16461" y="80170"/>
                </a:lnTo>
                <a:lnTo>
                  <a:pt x="15136" y="79311"/>
                </a:lnTo>
                <a:lnTo>
                  <a:pt x="13836" y="78403"/>
                </a:lnTo>
                <a:lnTo>
                  <a:pt x="12560" y="77447"/>
                </a:lnTo>
                <a:lnTo>
                  <a:pt x="11481" y="76564"/>
                </a:lnTo>
                <a:lnTo>
                  <a:pt x="10450" y="75656"/>
                </a:lnTo>
                <a:lnTo>
                  <a:pt x="9445" y="74724"/>
                </a:lnTo>
                <a:lnTo>
                  <a:pt x="8463" y="73742"/>
                </a:lnTo>
                <a:lnTo>
                  <a:pt x="7531" y="72737"/>
                </a:lnTo>
                <a:lnTo>
                  <a:pt x="6648" y="71682"/>
                </a:lnTo>
                <a:lnTo>
                  <a:pt x="6206" y="71142"/>
                </a:lnTo>
                <a:lnTo>
                  <a:pt x="5789" y="70578"/>
                </a:lnTo>
                <a:lnTo>
                  <a:pt x="5397" y="70038"/>
                </a:lnTo>
                <a:lnTo>
                  <a:pt x="5004" y="69449"/>
                </a:lnTo>
                <a:lnTo>
                  <a:pt x="4612" y="68885"/>
                </a:lnTo>
                <a:lnTo>
                  <a:pt x="4269" y="68296"/>
                </a:lnTo>
                <a:lnTo>
                  <a:pt x="3901" y="67708"/>
                </a:lnTo>
                <a:lnTo>
                  <a:pt x="3582" y="67119"/>
                </a:lnTo>
                <a:lnTo>
                  <a:pt x="3263" y="66506"/>
                </a:lnTo>
                <a:lnTo>
                  <a:pt x="2968" y="65917"/>
                </a:lnTo>
                <a:lnTo>
                  <a:pt x="2698" y="65279"/>
                </a:lnTo>
                <a:lnTo>
                  <a:pt x="2429" y="64666"/>
                </a:lnTo>
                <a:lnTo>
                  <a:pt x="2183" y="64052"/>
                </a:lnTo>
                <a:lnTo>
                  <a:pt x="1938" y="63415"/>
                </a:lnTo>
                <a:lnTo>
                  <a:pt x="1742" y="62752"/>
                </a:lnTo>
                <a:lnTo>
                  <a:pt x="1545" y="62114"/>
                </a:lnTo>
                <a:lnTo>
                  <a:pt x="1374" y="61452"/>
                </a:lnTo>
                <a:lnTo>
                  <a:pt x="1202" y="60790"/>
                </a:lnTo>
                <a:lnTo>
                  <a:pt x="1079" y="60127"/>
                </a:lnTo>
                <a:lnTo>
                  <a:pt x="957" y="59440"/>
                </a:lnTo>
                <a:lnTo>
                  <a:pt x="908" y="58999"/>
                </a:lnTo>
                <a:lnTo>
                  <a:pt x="932" y="58925"/>
                </a:lnTo>
                <a:lnTo>
                  <a:pt x="957" y="58803"/>
                </a:lnTo>
                <a:close/>
                <a:moveTo>
                  <a:pt x="89786" y="67389"/>
                </a:moveTo>
                <a:lnTo>
                  <a:pt x="89638" y="68566"/>
                </a:lnTo>
                <a:lnTo>
                  <a:pt x="89467" y="69719"/>
                </a:lnTo>
                <a:lnTo>
                  <a:pt x="89246" y="70970"/>
                </a:lnTo>
                <a:lnTo>
                  <a:pt x="89025" y="72221"/>
                </a:lnTo>
                <a:lnTo>
                  <a:pt x="88780" y="73473"/>
                </a:lnTo>
                <a:lnTo>
                  <a:pt x="88510" y="74699"/>
                </a:lnTo>
                <a:lnTo>
                  <a:pt x="88240" y="75950"/>
                </a:lnTo>
                <a:lnTo>
                  <a:pt x="87921" y="77177"/>
                </a:lnTo>
                <a:lnTo>
                  <a:pt x="87578" y="78403"/>
                </a:lnTo>
                <a:lnTo>
                  <a:pt x="87234" y="79605"/>
                </a:lnTo>
                <a:lnTo>
                  <a:pt x="86793" y="80955"/>
                </a:lnTo>
                <a:lnTo>
                  <a:pt x="86351" y="82304"/>
                </a:lnTo>
                <a:lnTo>
                  <a:pt x="85419" y="84978"/>
                </a:lnTo>
                <a:lnTo>
                  <a:pt x="85345" y="85101"/>
                </a:lnTo>
                <a:lnTo>
                  <a:pt x="85247" y="85248"/>
                </a:lnTo>
                <a:lnTo>
                  <a:pt x="85100" y="85346"/>
                </a:lnTo>
                <a:lnTo>
                  <a:pt x="84977" y="85419"/>
                </a:lnTo>
                <a:lnTo>
                  <a:pt x="83383" y="86008"/>
                </a:lnTo>
                <a:lnTo>
                  <a:pt x="81764" y="86572"/>
                </a:lnTo>
                <a:lnTo>
                  <a:pt x="80169" y="87088"/>
                </a:lnTo>
                <a:lnTo>
                  <a:pt x="78526" y="87554"/>
                </a:lnTo>
                <a:lnTo>
                  <a:pt x="76907" y="87995"/>
                </a:lnTo>
                <a:lnTo>
                  <a:pt x="75238" y="88388"/>
                </a:lnTo>
                <a:lnTo>
                  <a:pt x="73595" y="88756"/>
                </a:lnTo>
                <a:lnTo>
                  <a:pt x="71927" y="89075"/>
                </a:lnTo>
                <a:lnTo>
                  <a:pt x="70921" y="89246"/>
                </a:lnTo>
                <a:lnTo>
                  <a:pt x="69891" y="89418"/>
                </a:lnTo>
                <a:lnTo>
                  <a:pt x="67879" y="89713"/>
                </a:lnTo>
                <a:lnTo>
                  <a:pt x="67634" y="89737"/>
                </a:lnTo>
                <a:lnTo>
                  <a:pt x="67339" y="89762"/>
                </a:lnTo>
                <a:lnTo>
                  <a:pt x="67781" y="87235"/>
                </a:lnTo>
                <a:lnTo>
                  <a:pt x="67977" y="85984"/>
                </a:lnTo>
                <a:lnTo>
                  <a:pt x="68149" y="84757"/>
                </a:lnTo>
                <a:lnTo>
                  <a:pt x="68738" y="79949"/>
                </a:lnTo>
                <a:lnTo>
                  <a:pt x="69277" y="75141"/>
                </a:lnTo>
                <a:lnTo>
                  <a:pt x="69400" y="73865"/>
                </a:lnTo>
                <a:lnTo>
                  <a:pt x="69498" y="72589"/>
                </a:lnTo>
                <a:lnTo>
                  <a:pt x="69596" y="71314"/>
                </a:lnTo>
                <a:lnTo>
                  <a:pt x="69694" y="70038"/>
                </a:lnTo>
                <a:lnTo>
                  <a:pt x="69743" y="69915"/>
                </a:lnTo>
                <a:lnTo>
                  <a:pt x="69841" y="69817"/>
                </a:lnTo>
                <a:lnTo>
                  <a:pt x="69940" y="69719"/>
                </a:lnTo>
                <a:lnTo>
                  <a:pt x="70038" y="69695"/>
                </a:lnTo>
                <a:lnTo>
                  <a:pt x="71878" y="69547"/>
                </a:lnTo>
                <a:lnTo>
                  <a:pt x="73693" y="69400"/>
                </a:lnTo>
                <a:lnTo>
                  <a:pt x="75533" y="69253"/>
                </a:lnTo>
                <a:lnTo>
                  <a:pt x="77348" y="69081"/>
                </a:lnTo>
                <a:lnTo>
                  <a:pt x="79384" y="68836"/>
                </a:lnTo>
                <a:lnTo>
                  <a:pt x="81420" y="68591"/>
                </a:lnTo>
                <a:lnTo>
                  <a:pt x="85493" y="68026"/>
                </a:lnTo>
                <a:lnTo>
                  <a:pt x="86474" y="67879"/>
                </a:lnTo>
                <a:lnTo>
                  <a:pt x="87455" y="67732"/>
                </a:lnTo>
                <a:lnTo>
                  <a:pt x="89393" y="67389"/>
                </a:lnTo>
                <a:close/>
                <a:moveTo>
                  <a:pt x="22250" y="67340"/>
                </a:moveTo>
                <a:lnTo>
                  <a:pt x="23501" y="67560"/>
                </a:lnTo>
                <a:lnTo>
                  <a:pt x="24679" y="67757"/>
                </a:lnTo>
                <a:lnTo>
                  <a:pt x="29291" y="68394"/>
                </a:lnTo>
                <a:lnTo>
                  <a:pt x="31597" y="68689"/>
                </a:lnTo>
                <a:lnTo>
                  <a:pt x="33878" y="68983"/>
                </a:lnTo>
                <a:lnTo>
                  <a:pt x="35914" y="69179"/>
                </a:lnTo>
                <a:lnTo>
                  <a:pt x="37926" y="69351"/>
                </a:lnTo>
                <a:lnTo>
                  <a:pt x="41974" y="69670"/>
                </a:lnTo>
                <a:lnTo>
                  <a:pt x="42096" y="69695"/>
                </a:lnTo>
                <a:lnTo>
                  <a:pt x="42194" y="69719"/>
                </a:lnTo>
                <a:lnTo>
                  <a:pt x="42243" y="69768"/>
                </a:lnTo>
                <a:lnTo>
                  <a:pt x="42292" y="69817"/>
                </a:lnTo>
                <a:lnTo>
                  <a:pt x="42317" y="69891"/>
                </a:lnTo>
                <a:lnTo>
                  <a:pt x="42342" y="69964"/>
                </a:lnTo>
                <a:lnTo>
                  <a:pt x="42366" y="70161"/>
                </a:lnTo>
                <a:lnTo>
                  <a:pt x="42489" y="72172"/>
                </a:lnTo>
                <a:lnTo>
                  <a:pt x="42562" y="73203"/>
                </a:lnTo>
                <a:lnTo>
                  <a:pt x="42660" y="74208"/>
                </a:lnTo>
                <a:lnTo>
                  <a:pt x="43323" y="79851"/>
                </a:lnTo>
                <a:lnTo>
                  <a:pt x="44010" y="85493"/>
                </a:lnTo>
                <a:lnTo>
                  <a:pt x="44132" y="86450"/>
                </a:lnTo>
                <a:lnTo>
                  <a:pt x="44304" y="87382"/>
                </a:lnTo>
                <a:lnTo>
                  <a:pt x="44623" y="89246"/>
                </a:lnTo>
                <a:lnTo>
                  <a:pt x="44697" y="89786"/>
                </a:lnTo>
                <a:lnTo>
                  <a:pt x="43813" y="89663"/>
                </a:lnTo>
                <a:lnTo>
                  <a:pt x="42930" y="89565"/>
                </a:lnTo>
                <a:lnTo>
                  <a:pt x="41139" y="89271"/>
                </a:lnTo>
                <a:lnTo>
                  <a:pt x="39324" y="88928"/>
                </a:lnTo>
                <a:lnTo>
                  <a:pt x="37533" y="88560"/>
                </a:lnTo>
                <a:lnTo>
                  <a:pt x="35767" y="88142"/>
                </a:lnTo>
                <a:lnTo>
                  <a:pt x="34001" y="87676"/>
                </a:lnTo>
                <a:lnTo>
                  <a:pt x="32235" y="87186"/>
                </a:lnTo>
                <a:lnTo>
                  <a:pt x="30493" y="86646"/>
                </a:lnTo>
                <a:lnTo>
                  <a:pt x="28751" y="86057"/>
                </a:lnTo>
                <a:lnTo>
                  <a:pt x="28334" y="85886"/>
                </a:lnTo>
                <a:lnTo>
                  <a:pt x="28138" y="85812"/>
                </a:lnTo>
                <a:lnTo>
                  <a:pt x="27917" y="85763"/>
                </a:lnTo>
                <a:lnTo>
                  <a:pt x="27598" y="85689"/>
                </a:lnTo>
                <a:lnTo>
                  <a:pt x="27328" y="85567"/>
                </a:lnTo>
                <a:lnTo>
                  <a:pt x="27083" y="85395"/>
                </a:lnTo>
                <a:lnTo>
                  <a:pt x="26862" y="85223"/>
                </a:lnTo>
                <a:lnTo>
                  <a:pt x="26690" y="84978"/>
                </a:lnTo>
                <a:lnTo>
                  <a:pt x="26543" y="84733"/>
                </a:lnTo>
                <a:lnTo>
                  <a:pt x="26396" y="84463"/>
                </a:lnTo>
                <a:lnTo>
                  <a:pt x="26273" y="84144"/>
                </a:lnTo>
                <a:lnTo>
                  <a:pt x="25734" y="82549"/>
                </a:lnTo>
                <a:lnTo>
                  <a:pt x="25218" y="80955"/>
                </a:lnTo>
                <a:lnTo>
                  <a:pt x="24728" y="79360"/>
                </a:lnTo>
                <a:lnTo>
                  <a:pt x="24286" y="77741"/>
                </a:lnTo>
                <a:lnTo>
                  <a:pt x="23869" y="76122"/>
                </a:lnTo>
                <a:lnTo>
                  <a:pt x="23501" y="74503"/>
                </a:lnTo>
                <a:lnTo>
                  <a:pt x="23158" y="72859"/>
                </a:lnTo>
                <a:lnTo>
                  <a:pt x="22839" y="71216"/>
                </a:lnTo>
                <a:lnTo>
                  <a:pt x="22667" y="70283"/>
                </a:lnTo>
                <a:lnTo>
                  <a:pt x="22520" y="69327"/>
                </a:lnTo>
                <a:lnTo>
                  <a:pt x="22250" y="67340"/>
                </a:lnTo>
                <a:close/>
                <a:moveTo>
                  <a:pt x="43028" y="69768"/>
                </a:moveTo>
                <a:lnTo>
                  <a:pt x="46291" y="69915"/>
                </a:lnTo>
                <a:lnTo>
                  <a:pt x="49529" y="70038"/>
                </a:lnTo>
                <a:lnTo>
                  <a:pt x="52767" y="70112"/>
                </a:lnTo>
                <a:lnTo>
                  <a:pt x="56006" y="70136"/>
                </a:lnTo>
                <a:lnTo>
                  <a:pt x="59268" y="70112"/>
                </a:lnTo>
                <a:lnTo>
                  <a:pt x="62506" y="70038"/>
                </a:lnTo>
                <a:lnTo>
                  <a:pt x="65745" y="69915"/>
                </a:lnTo>
                <a:lnTo>
                  <a:pt x="69007" y="69768"/>
                </a:lnTo>
                <a:lnTo>
                  <a:pt x="69007" y="69768"/>
                </a:lnTo>
                <a:lnTo>
                  <a:pt x="68934" y="71117"/>
                </a:lnTo>
                <a:lnTo>
                  <a:pt x="68836" y="72393"/>
                </a:lnTo>
                <a:lnTo>
                  <a:pt x="68345" y="77422"/>
                </a:lnTo>
                <a:lnTo>
                  <a:pt x="68075" y="79924"/>
                </a:lnTo>
                <a:lnTo>
                  <a:pt x="67781" y="82427"/>
                </a:lnTo>
                <a:lnTo>
                  <a:pt x="67535" y="84193"/>
                </a:lnTo>
                <a:lnTo>
                  <a:pt x="67266" y="85959"/>
                </a:lnTo>
                <a:lnTo>
                  <a:pt x="66947" y="87725"/>
                </a:lnTo>
                <a:lnTo>
                  <a:pt x="66677" y="89516"/>
                </a:lnTo>
                <a:lnTo>
                  <a:pt x="66603" y="89713"/>
                </a:lnTo>
                <a:lnTo>
                  <a:pt x="66579" y="89786"/>
                </a:lnTo>
                <a:lnTo>
                  <a:pt x="66530" y="89835"/>
                </a:lnTo>
                <a:lnTo>
                  <a:pt x="66456" y="89884"/>
                </a:lnTo>
                <a:lnTo>
                  <a:pt x="66382" y="89909"/>
                </a:lnTo>
                <a:lnTo>
                  <a:pt x="66211" y="89933"/>
                </a:lnTo>
                <a:lnTo>
                  <a:pt x="62997" y="90228"/>
                </a:lnTo>
                <a:lnTo>
                  <a:pt x="61403" y="90350"/>
                </a:lnTo>
                <a:lnTo>
                  <a:pt x="59808" y="90424"/>
                </a:lnTo>
                <a:lnTo>
                  <a:pt x="58017" y="90473"/>
                </a:lnTo>
                <a:lnTo>
                  <a:pt x="56202" y="90498"/>
                </a:lnTo>
                <a:lnTo>
                  <a:pt x="54411" y="90473"/>
                </a:lnTo>
                <a:lnTo>
                  <a:pt x="52620" y="90424"/>
                </a:lnTo>
                <a:lnTo>
                  <a:pt x="50928" y="90350"/>
                </a:lnTo>
                <a:lnTo>
                  <a:pt x="49235" y="90228"/>
                </a:lnTo>
                <a:lnTo>
                  <a:pt x="45825" y="89933"/>
                </a:lnTo>
                <a:lnTo>
                  <a:pt x="45653" y="89909"/>
                </a:lnTo>
                <a:lnTo>
                  <a:pt x="45580" y="89884"/>
                </a:lnTo>
                <a:lnTo>
                  <a:pt x="45506" y="89835"/>
                </a:lnTo>
                <a:lnTo>
                  <a:pt x="45457" y="89762"/>
                </a:lnTo>
                <a:lnTo>
                  <a:pt x="45433" y="89688"/>
                </a:lnTo>
                <a:lnTo>
                  <a:pt x="45383" y="89492"/>
                </a:lnTo>
                <a:lnTo>
                  <a:pt x="45065" y="87505"/>
                </a:lnTo>
                <a:lnTo>
                  <a:pt x="44721" y="85542"/>
                </a:lnTo>
                <a:lnTo>
                  <a:pt x="44427" y="83555"/>
                </a:lnTo>
                <a:lnTo>
                  <a:pt x="44280" y="82574"/>
                </a:lnTo>
                <a:lnTo>
                  <a:pt x="44157" y="81593"/>
                </a:lnTo>
                <a:lnTo>
                  <a:pt x="43862" y="78943"/>
                </a:lnTo>
                <a:lnTo>
                  <a:pt x="43617" y="76294"/>
                </a:lnTo>
                <a:lnTo>
                  <a:pt x="43127" y="70970"/>
                </a:lnTo>
                <a:lnTo>
                  <a:pt x="43028" y="69768"/>
                </a:lnTo>
                <a:close/>
                <a:moveTo>
                  <a:pt x="110588" y="64224"/>
                </a:moveTo>
                <a:lnTo>
                  <a:pt x="110736" y="64298"/>
                </a:lnTo>
                <a:lnTo>
                  <a:pt x="110588" y="65230"/>
                </a:lnTo>
                <a:lnTo>
                  <a:pt x="110417" y="66162"/>
                </a:lnTo>
                <a:lnTo>
                  <a:pt x="110245" y="67094"/>
                </a:lnTo>
                <a:lnTo>
                  <a:pt x="110049" y="68002"/>
                </a:lnTo>
                <a:lnTo>
                  <a:pt x="109828" y="68934"/>
                </a:lnTo>
                <a:lnTo>
                  <a:pt x="109607" y="69842"/>
                </a:lnTo>
                <a:lnTo>
                  <a:pt x="109362" y="70750"/>
                </a:lnTo>
                <a:lnTo>
                  <a:pt x="109117" y="71633"/>
                </a:lnTo>
                <a:lnTo>
                  <a:pt x="108847" y="72516"/>
                </a:lnTo>
                <a:lnTo>
                  <a:pt x="108577" y="73399"/>
                </a:lnTo>
                <a:lnTo>
                  <a:pt x="108258" y="74282"/>
                </a:lnTo>
                <a:lnTo>
                  <a:pt x="107964" y="75165"/>
                </a:lnTo>
                <a:lnTo>
                  <a:pt x="107645" y="76024"/>
                </a:lnTo>
                <a:lnTo>
                  <a:pt x="107301" y="76882"/>
                </a:lnTo>
                <a:lnTo>
                  <a:pt x="106933" y="77741"/>
                </a:lnTo>
                <a:lnTo>
                  <a:pt x="106565" y="78575"/>
                </a:lnTo>
                <a:lnTo>
                  <a:pt x="106197" y="79409"/>
                </a:lnTo>
                <a:lnTo>
                  <a:pt x="105805" y="80243"/>
                </a:lnTo>
                <a:lnTo>
                  <a:pt x="105388" y="81077"/>
                </a:lnTo>
                <a:lnTo>
                  <a:pt x="104946" y="81887"/>
                </a:lnTo>
                <a:lnTo>
                  <a:pt x="104505" y="82721"/>
                </a:lnTo>
                <a:lnTo>
                  <a:pt x="104063" y="83531"/>
                </a:lnTo>
                <a:lnTo>
                  <a:pt x="103597" y="84316"/>
                </a:lnTo>
                <a:lnTo>
                  <a:pt x="103106" y="85125"/>
                </a:lnTo>
                <a:lnTo>
                  <a:pt x="102616" y="85910"/>
                </a:lnTo>
                <a:lnTo>
                  <a:pt x="102100" y="86671"/>
                </a:lnTo>
                <a:lnTo>
                  <a:pt x="101561" y="87456"/>
                </a:lnTo>
                <a:lnTo>
                  <a:pt x="101021" y="88216"/>
                </a:lnTo>
                <a:lnTo>
                  <a:pt x="100457" y="88977"/>
                </a:lnTo>
                <a:lnTo>
                  <a:pt x="99893" y="89737"/>
                </a:lnTo>
                <a:lnTo>
                  <a:pt x="99304" y="90473"/>
                </a:lnTo>
                <a:lnTo>
                  <a:pt x="98715" y="91233"/>
                </a:lnTo>
                <a:lnTo>
                  <a:pt x="97660" y="92460"/>
                </a:lnTo>
                <a:lnTo>
                  <a:pt x="96605" y="93638"/>
                </a:lnTo>
                <a:lnTo>
                  <a:pt x="95526" y="94766"/>
                </a:lnTo>
                <a:lnTo>
                  <a:pt x="94447" y="95845"/>
                </a:lnTo>
                <a:lnTo>
                  <a:pt x="93343" y="96876"/>
                </a:lnTo>
                <a:lnTo>
                  <a:pt x="92214" y="97882"/>
                </a:lnTo>
                <a:lnTo>
                  <a:pt x="91086" y="98838"/>
                </a:lnTo>
                <a:lnTo>
                  <a:pt x="89957" y="99746"/>
                </a:lnTo>
                <a:lnTo>
                  <a:pt x="88804" y="100605"/>
                </a:lnTo>
                <a:lnTo>
                  <a:pt x="87676" y="101414"/>
                </a:lnTo>
                <a:lnTo>
                  <a:pt x="86523" y="102199"/>
                </a:lnTo>
                <a:lnTo>
                  <a:pt x="85370" y="102935"/>
                </a:lnTo>
                <a:lnTo>
                  <a:pt x="84192" y="103647"/>
                </a:lnTo>
                <a:lnTo>
                  <a:pt x="83039" y="104309"/>
                </a:lnTo>
                <a:lnTo>
                  <a:pt x="81886" y="104947"/>
                </a:lnTo>
                <a:lnTo>
                  <a:pt x="80758" y="105535"/>
                </a:lnTo>
                <a:lnTo>
                  <a:pt x="79605" y="106075"/>
                </a:lnTo>
                <a:lnTo>
                  <a:pt x="78477" y="106590"/>
                </a:lnTo>
                <a:lnTo>
                  <a:pt x="77348" y="107081"/>
                </a:lnTo>
                <a:lnTo>
                  <a:pt x="76244" y="107523"/>
                </a:lnTo>
                <a:lnTo>
                  <a:pt x="75140" y="107940"/>
                </a:lnTo>
                <a:lnTo>
                  <a:pt x="74036" y="108332"/>
                </a:lnTo>
                <a:lnTo>
                  <a:pt x="72957" y="108700"/>
                </a:lnTo>
                <a:lnTo>
                  <a:pt x="71902" y="109019"/>
                </a:lnTo>
                <a:lnTo>
                  <a:pt x="70872" y="109313"/>
                </a:lnTo>
                <a:lnTo>
                  <a:pt x="69841" y="109559"/>
                </a:lnTo>
                <a:lnTo>
                  <a:pt x="68836" y="109804"/>
                </a:lnTo>
                <a:lnTo>
                  <a:pt x="67879" y="110025"/>
                </a:lnTo>
                <a:lnTo>
                  <a:pt x="66922" y="110197"/>
                </a:lnTo>
                <a:lnTo>
                  <a:pt x="65990" y="110368"/>
                </a:lnTo>
                <a:lnTo>
                  <a:pt x="65082" y="110491"/>
                </a:lnTo>
                <a:lnTo>
                  <a:pt x="64224" y="110589"/>
                </a:lnTo>
                <a:lnTo>
                  <a:pt x="64444" y="110466"/>
                </a:lnTo>
                <a:lnTo>
                  <a:pt x="64665" y="110344"/>
                </a:lnTo>
                <a:lnTo>
                  <a:pt x="65352" y="110049"/>
                </a:lnTo>
                <a:lnTo>
                  <a:pt x="66039" y="109755"/>
                </a:lnTo>
                <a:lnTo>
                  <a:pt x="66701" y="109412"/>
                </a:lnTo>
                <a:lnTo>
                  <a:pt x="67364" y="109068"/>
                </a:lnTo>
                <a:lnTo>
                  <a:pt x="68026" y="108700"/>
                </a:lnTo>
                <a:lnTo>
                  <a:pt x="68664" y="108332"/>
                </a:lnTo>
                <a:lnTo>
                  <a:pt x="69302" y="107915"/>
                </a:lnTo>
                <a:lnTo>
                  <a:pt x="69940" y="107498"/>
                </a:lnTo>
                <a:lnTo>
                  <a:pt x="70896" y="106811"/>
                </a:lnTo>
                <a:lnTo>
                  <a:pt x="71853" y="106075"/>
                </a:lnTo>
                <a:lnTo>
                  <a:pt x="72761" y="105315"/>
                </a:lnTo>
                <a:lnTo>
                  <a:pt x="73644" y="104530"/>
                </a:lnTo>
                <a:lnTo>
                  <a:pt x="74502" y="103696"/>
                </a:lnTo>
                <a:lnTo>
                  <a:pt x="75337" y="102862"/>
                </a:lnTo>
                <a:lnTo>
                  <a:pt x="76146" y="101978"/>
                </a:lnTo>
                <a:lnTo>
                  <a:pt x="76931" y="101095"/>
                </a:lnTo>
                <a:lnTo>
                  <a:pt x="77471" y="100457"/>
                </a:lnTo>
                <a:lnTo>
                  <a:pt x="77986" y="99795"/>
                </a:lnTo>
                <a:lnTo>
                  <a:pt x="78477" y="99157"/>
                </a:lnTo>
                <a:lnTo>
                  <a:pt x="78967" y="98495"/>
                </a:lnTo>
                <a:lnTo>
                  <a:pt x="79924" y="97146"/>
                </a:lnTo>
                <a:lnTo>
                  <a:pt x="80832" y="95772"/>
                </a:lnTo>
                <a:lnTo>
                  <a:pt x="81666" y="94374"/>
                </a:lnTo>
                <a:lnTo>
                  <a:pt x="82475" y="92951"/>
                </a:lnTo>
                <a:lnTo>
                  <a:pt x="83260" y="91479"/>
                </a:lnTo>
                <a:lnTo>
                  <a:pt x="83996" y="90007"/>
                </a:lnTo>
                <a:lnTo>
                  <a:pt x="84413" y="89099"/>
                </a:lnTo>
                <a:lnTo>
                  <a:pt x="84806" y="88192"/>
                </a:lnTo>
                <a:lnTo>
                  <a:pt x="85591" y="86352"/>
                </a:lnTo>
                <a:lnTo>
                  <a:pt x="85713" y="86106"/>
                </a:lnTo>
                <a:lnTo>
                  <a:pt x="85861" y="85910"/>
                </a:lnTo>
                <a:lnTo>
                  <a:pt x="85934" y="85812"/>
                </a:lnTo>
                <a:lnTo>
                  <a:pt x="86057" y="85738"/>
                </a:lnTo>
                <a:lnTo>
                  <a:pt x="86302" y="85616"/>
                </a:lnTo>
                <a:lnTo>
                  <a:pt x="87308" y="85199"/>
                </a:lnTo>
                <a:lnTo>
                  <a:pt x="88314" y="84757"/>
                </a:lnTo>
                <a:lnTo>
                  <a:pt x="89320" y="84316"/>
                </a:lnTo>
                <a:lnTo>
                  <a:pt x="90301" y="83849"/>
                </a:lnTo>
                <a:lnTo>
                  <a:pt x="91282" y="83359"/>
                </a:lnTo>
                <a:lnTo>
                  <a:pt x="92263" y="82844"/>
                </a:lnTo>
                <a:lnTo>
                  <a:pt x="93220" y="82328"/>
                </a:lnTo>
                <a:lnTo>
                  <a:pt x="94177" y="81789"/>
                </a:lnTo>
                <a:lnTo>
                  <a:pt x="95109" y="81225"/>
                </a:lnTo>
                <a:lnTo>
                  <a:pt x="96017" y="80660"/>
                </a:lnTo>
                <a:lnTo>
                  <a:pt x="96900" y="80096"/>
                </a:lnTo>
                <a:lnTo>
                  <a:pt x="97783" y="79483"/>
                </a:lnTo>
                <a:lnTo>
                  <a:pt x="98666" y="78870"/>
                </a:lnTo>
                <a:lnTo>
                  <a:pt x="99500" y="78232"/>
                </a:lnTo>
                <a:lnTo>
                  <a:pt x="100359" y="77569"/>
                </a:lnTo>
                <a:lnTo>
                  <a:pt x="101168" y="76882"/>
                </a:lnTo>
                <a:lnTo>
                  <a:pt x="101904" y="76245"/>
                </a:lnTo>
                <a:lnTo>
                  <a:pt x="102616" y="75582"/>
                </a:lnTo>
                <a:lnTo>
                  <a:pt x="103327" y="74895"/>
                </a:lnTo>
                <a:lnTo>
                  <a:pt x="104014" y="74208"/>
                </a:lnTo>
                <a:lnTo>
                  <a:pt x="104676" y="73497"/>
                </a:lnTo>
                <a:lnTo>
                  <a:pt x="105314" y="72786"/>
                </a:lnTo>
                <a:lnTo>
                  <a:pt x="105952" y="72050"/>
                </a:lnTo>
                <a:lnTo>
                  <a:pt x="106541" y="71289"/>
                </a:lnTo>
                <a:lnTo>
                  <a:pt x="107105" y="70529"/>
                </a:lnTo>
                <a:lnTo>
                  <a:pt x="107669" y="69719"/>
                </a:lnTo>
                <a:lnTo>
                  <a:pt x="108184" y="68910"/>
                </a:lnTo>
                <a:lnTo>
                  <a:pt x="108699" y="68076"/>
                </a:lnTo>
                <a:lnTo>
                  <a:pt x="109166" y="67241"/>
                </a:lnTo>
                <a:lnTo>
                  <a:pt x="109607" y="66358"/>
                </a:lnTo>
                <a:lnTo>
                  <a:pt x="110024" y="65475"/>
                </a:lnTo>
                <a:lnTo>
                  <a:pt x="110392" y="64543"/>
                </a:lnTo>
                <a:lnTo>
                  <a:pt x="110490" y="64371"/>
                </a:lnTo>
                <a:lnTo>
                  <a:pt x="110588" y="64224"/>
                </a:lnTo>
                <a:close/>
                <a:moveTo>
                  <a:pt x="1447" y="64126"/>
                </a:moveTo>
                <a:lnTo>
                  <a:pt x="1545" y="64273"/>
                </a:lnTo>
                <a:lnTo>
                  <a:pt x="1644" y="64445"/>
                </a:lnTo>
                <a:lnTo>
                  <a:pt x="1889" y="65058"/>
                </a:lnTo>
                <a:lnTo>
                  <a:pt x="2159" y="65671"/>
                </a:lnTo>
                <a:lnTo>
                  <a:pt x="2429" y="66285"/>
                </a:lnTo>
                <a:lnTo>
                  <a:pt x="2723" y="66873"/>
                </a:lnTo>
                <a:lnTo>
                  <a:pt x="3042" y="67462"/>
                </a:lnTo>
                <a:lnTo>
                  <a:pt x="3361" y="68026"/>
                </a:lnTo>
                <a:lnTo>
                  <a:pt x="3680" y="68591"/>
                </a:lnTo>
                <a:lnTo>
                  <a:pt x="4048" y="69155"/>
                </a:lnTo>
                <a:lnTo>
                  <a:pt x="4391" y="69719"/>
                </a:lnTo>
                <a:lnTo>
                  <a:pt x="4759" y="70259"/>
                </a:lnTo>
                <a:lnTo>
                  <a:pt x="5544" y="71314"/>
                </a:lnTo>
                <a:lnTo>
                  <a:pt x="6378" y="72344"/>
                </a:lnTo>
                <a:lnTo>
                  <a:pt x="7261" y="73350"/>
                </a:lnTo>
                <a:lnTo>
                  <a:pt x="7850" y="73988"/>
                </a:lnTo>
                <a:lnTo>
                  <a:pt x="8439" y="74601"/>
                </a:lnTo>
                <a:lnTo>
                  <a:pt x="9052" y="75214"/>
                </a:lnTo>
                <a:lnTo>
                  <a:pt x="9665" y="75803"/>
                </a:lnTo>
                <a:lnTo>
                  <a:pt x="10303" y="76367"/>
                </a:lnTo>
                <a:lnTo>
                  <a:pt x="10966" y="76931"/>
                </a:lnTo>
                <a:lnTo>
                  <a:pt x="11603" y="77471"/>
                </a:lnTo>
                <a:lnTo>
                  <a:pt x="12290" y="78011"/>
                </a:lnTo>
                <a:lnTo>
                  <a:pt x="12953" y="78526"/>
                </a:lnTo>
                <a:lnTo>
                  <a:pt x="13640" y="79041"/>
                </a:lnTo>
                <a:lnTo>
                  <a:pt x="14351" y="79532"/>
                </a:lnTo>
                <a:lnTo>
                  <a:pt x="15062" y="80022"/>
                </a:lnTo>
                <a:lnTo>
                  <a:pt x="16485" y="80955"/>
                </a:lnTo>
                <a:lnTo>
                  <a:pt x="17957" y="81838"/>
                </a:lnTo>
                <a:lnTo>
                  <a:pt x="18914" y="82378"/>
                </a:lnTo>
                <a:lnTo>
                  <a:pt x="19871" y="82893"/>
                </a:lnTo>
                <a:lnTo>
                  <a:pt x="20852" y="83408"/>
                </a:lnTo>
                <a:lnTo>
                  <a:pt x="21833" y="83874"/>
                </a:lnTo>
                <a:lnTo>
                  <a:pt x="22814" y="84340"/>
                </a:lnTo>
                <a:lnTo>
                  <a:pt x="23796" y="84806"/>
                </a:lnTo>
                <a:lnTo>
                  <a:pt x="24801" y="85248"/>
                </a:lnTo>
                <a:lnTo>
                  <a:pt x="25807" y="85665"/>
                </a:lnTo>
                <a:lnTo>
                  <a:pt x="25979" y="85763"/>
                </a:lnTo>
                <a:lnTo>
                  <a:pt x="26151" y="85910"/>
                </a:lnTo>
                <a:lnTo>
                  <a:pt x="26273" y="86082"/>
                </a:lnTo>
                <a:lnTo>
                  <a:pt x="26371" y="86254"/>
                </a:lnTo>
                <a:lnTo>
                  <a:pt x="26985" y="87701"/>
                </a:lnTo>
                <a:lnTo>
                  <a:pt x="27647" y="89124"/>
                </a:lnTo>
                <a:lnTo>
                  <a:pt x="28309" y="90547"/>
                </a:lnTo>
                <a:lnTo>
                  <a:pt x="29021" y="91920"/>
                </a:lnTo>
                <a:lnTo>
                  <a:pt x="29757" y="93319"/>
                </a:lnTo>
                <a:lnTo>
                  <a:pt x="30542" y="94668"/>
                </a:lnTo>
                <a:lnTo>
                  <a:pt x="31376" y="95993"/>
                </a:lnTo>
                <a:lnTo>
                  <a:pt x="32235" y="97317"/>
                </a:lnTo>
                <a:lnTo>
                  <a:pt x="32897" y="98274"/>
                </a:lnTo>
                <a:lnTo>
                  <a:pt x="33584" y="99206"/>
                </a:lnTo>
                <a:lnTo>
                  <a:pt x="34295" y="100114"/>
                </a:lnTo>
                <a:lnTo>
                  <a:pt x="35031" y="101022"/>
                </a:lnTo>
                <a:lnTo>
                  <a:pt x="35792" y="101880"/>
                </a:lnTo>
                <a:lnTo>
                  <a:pt x="36577" y="102739"/>
                </a:lnTo>
                <a:lnTo>
                  <a:pt x="37386" y="103573"/>
                </a:lnTo>
                <a:lnTo>
                  <a:pt x="38220" y="104382"/>
                </a:lnTo>
                <a:lnTo>
                  <a:pt x="39030" y="105118"/>
                </a:lnTo>
                <a:lnTo>
                  <a:pt x="39864" y="105805"/>
                </a:lnTo>
                <a:lnTo>
                  <a:pt x="40722" y="106492"/>
                </a:lnTo>
                <a:lnTo>
                  <a:pt x="41581" y="107130"/>
                </a:lnTo>
                <a:lnTo>
                  <a:pt x="42489" y="107743"/>
                </a:lnTo>
                <a:lnTo>
                  <a:pt x="43396" y="108332"/>
                </a:lnTo>
                <a:lnTo>
                  <a:pt x="44329" y="108872"/>
                </a:lnTo>
                <a:lnTo>
                  <a:pt x="45285" y="109387"/>
                </a:lnTo>
                <a:lnTo>
                  <a:pt x="45825" y="109657"/>
                </a:lnTo>
                <a:lnTo>
                  <a:pt x="46365" y="109878"/>
                </a:lnTo>
                <a:lnTo>
                  <a:pt x="47420" y="110344"/>
                </a:lnTo>
                <a:lnTo>
                  <a:pt x="47616" y="110466"/>
                </a:lnTo>
                <a:lnTo>
                  <a:pt x="47788" y="110564"/>
                </a:lnTo>
                <a:lnTo>
                  <a:pt x="47714" y="110736"/>
                </a:lnTo>
                <a:lnTo>
                  <a:pt x="46708" y="110564"/>
                </a:lnTo>
                <a:lnTo>
                  <a:pt x="45702" y="110393"/>
                </a:lnTo>
                <a:lnTo>
                  <a:pt x="44697" y="110197"/>
                </a:lnTo>
                <a:lnTo>
                  <a:pt x="43715" y="109976"/>
                </a:lnTo>
                <a:lnTo>
                  <a:pt x="42734" y="109755"/>
                </a:lnTo>
                <a:lnTo>
                  <a:pt x="41777" y="109485"/>
                </a:lnTo>
                <a:lnTo>
                  <a:pt x="40796" y="109240"/>
                </a:lnTo>
                <a:lnTo>
                  <a:pt x="39839" y="108945"/>
                </a:lnTo>
                <a:lnTo>
                  <a:pt x="38907" y="108651"/>
                </a:lnTo>
                <a:lnTo>
                  <a:pt x="37950" y="108332"/>
                </a:lnTo>
                <a:lnTo>
                  <a:pt x="37018" y="108013"/>
                </a:lnTo>
                <a:lnTo>
                  <a:pt x="36111" y="107670"/>
                </a:lnTo>
                <a:lnTo>
                  <a:pt x="35178" y="107302"/>
                </a:lnTo>
                <a:lnTo>
                  <a:pt x="34271" y="106934"/>
                </a:lnTo>
                <a:lnTo>
                  <a:pt x="33363" y="106517"/>
                </a:lnTo>
                <a:lnTo>
                  <a:pt x="32480" y="106124"/>
                </a:lnTo>
                <a:lnTo>
                  <a:pt x="31597" y="105683"/>
                </a:lnTo>
                <a:lnTo>
                  <a:pt x="30714" y="105241"/>
                </a:lnTo>
                <a:lnTo>
                  <a:pt x="29830" y="104775"/>
                </a:lnTo>
                <a:lnTo>
                  <a:pt x="28972" y="104309"/>
                </a:lnTo>
                <a:lnTo>
                  <a:pt x="28113" y="103818"/>
                </a:lnTo>
                <a:lnTo>
                  <a:pt x="27279" y="103303"/>
                </a:lnTo>
                <a:lnTo>
                  <a:pt x="26421" y="102788"/>
                </a:lnTo>
                <a:lnTo>
                  <a:pt x="25586" y="102248"/>
                </a:lnTo>
                <a:lnTo>
                  <a:pt x="24777" y="101684"/>
                </a:lnTo>
                <a:lnTo>
                  <a:pt x="23943" y="101120"/>
                </a:lnTo>
                <a:lnTo>
                  <a:pt x="23133" y="100506"/>
                </a:lnTo>
                <a:lnTo>
                  <a:pt x="22348" y="99918"/>
                </a:lnTo>
                <a:lnTo>
                  <a:pt x="21539" y="99280"/>
                </a:lnTo>
                <a:lnTo>
                  <a:pt x="20754" y="98642"/>
                </a:lnTo>
                <a:lnTo>
                  <a:pt x="19969" y="97980"/>
                </a:lnTo>
                <a:lnTo>
                  <a:pt x="19208" y="97317"/>
                </a:lnTo>
                <a:lnTo>
                  <a:pt x="18031" y="96262"/>
                </a:lnTo>
                <a:lnTo>
                  <a:pt x="16927" y="95183"/>
                </a:lnTo>
                <a:lnTo>
                  <a:pt x="15847" y="94079"/>
                </a:lnTo>
                <a:lnTo>
                  <a:pt x="14817" y="92975"/>
                </a:lnTo>
                <a:lnTo>
                  <a:pt x="13860" y="91847"/>
                </a:lnTo>
                <a:lnTo>
                  <a:pt x="12904" y="90718"/>
                </a:lnTo>
                <a:lnTo>
                  <a:pt x="12020" y="89590"/>
                </a:lnTo>
                <a:lnTo>
                  <a:pt x="11186" y="88437"/>
                </a:lnTo>
                <a:lnTo>
                  <a:pt x="10377" y="87308"/>
                </a:lnTo>
                <a:lnTo>
                  <a:pt x="9616" y="86155"/>
                </a:lnTo>
                <a:lnTo>
                  <a:pt x="8880" y="85002"/>
                </a:lnTo>
                <a:lnTo>
                  <a:pt x="8194" y="83849"/>
                </a:lnTo>
                <a:lnTo>
                  <a:pt x="7556" y="82721"/>
                </a:lnTo>
                <a:lnTo>
                  <a:pt x="6942" y="81568"/>
                </a:lnTo>
                <a:lnTo>
                  <a:pt x="6378" y="80440"/>
                </a:lnTo>
                <a:lnTo>
                  <a:pt x="5839" y="79336"/>
                </a:lnTo>
                <a:lnTo>
                  <a:pt x="5348" y="78207"/>
                </a:lnTo>
                <a:lnTo>
                  <a:pt x="4882" y="77128"/>
                </a:lnTo>
                <a:lnTo>
                  <a:pt x="4440" y="76024"/>
                </a:lnTo>
                <a:lnTo>
                  <a:pt x="4048" y="74969"/>
                </a:lnTo>
                <a:lnTo>
                  <a:pt x="3680" y="73914"/>
                </a:lnTo>
                <a:lnTo>
                  <a:pt x="3336" y="72884"/>
                </a:lnTo>
                <a:lnTo>
                  <a:pt x="3017" y="71878"/>
                </a:lnTo>
                <a:lnTo>
                  <a:pt x="2748" y="70897"/>
                </a:lnTo>
                <a:lnTo>
                  <a:pt x="2478" y="69940"/>
                </a:lnTo>
                <a:lnTo>
                  <a:pt x="2257" y="69008"/>
                </a:lnTo>
                <a:lnTo>
                  <a:pt x="2061" y="68125"/>
                </a:lnTo>
                <a:lnTo>
                  <a:pt x="1889" y="67241"/>
                </a:lnTo>
                <a:lnTo>
                  <a:pt x="1742" y="66407"/>
                </a:lnTo>
                <a:lnTo>
                  <a:pt x="1619" y="65598"/>
                </a:lnTo>
                <a:lnTo>
                  <a:pt x="1521" y="64837"/>
                </a:lnTo>
                <a:lnTo>
                  <a:pt x="1447" y="64126"/>
                </a:lnTo>
                <a:close/>
                <a:moveTo>
                  <a:pt x="84757" y="86254"/>
                </a:moveTo>
                <a:lnTo>
                  <a:pt x="84879" y="86352"/>
                </a:lnTo>
                <a:lnTo>
                  <a:pt x="84340" y="87603"/>
                </a:lnTo>
                <a:lnTo>
                  <a:pt x="83800" y="88854"/>
                </a:lnTo>
                <a:lnTo>
                  <a:pt x="83309" y="89909"/>
                </a:lnTo>
                <a:lnTo>
                  <a:pt x="82794" y="90988"/>
                </a:lnTo>
                <a:lnTo>
                  <a:pt x="82254" y="92019"/>
                </a:lnTo>
                <a:lnTo>
                  <a:pt x="81690" y="93049"/>
                </a:lnTo>
                <a:lnTo>
                  <a:pt x="81101" y="94079"/>
                </a:lnTo>
                <a:lnTo>
                  <a:pt x="80488" y="95085"/>
                </a:lnTo>
                <a:lnTo>
                  <a:pt x="79875" y="96066"/>
                </a:lnTo>
                <a:lnTo>
                  <a:pt x="79213" y="97048"/>
                </a:lnTo>
                <a:lnTo>
                  <a:pt x="78550" y="98029"/>
                </a:lnTo>
                <a:lnTo>
                  <a:pt x="77839" y="98961"/>
                </a:lnTo>
                <a:lnTo>
                  <a:pt x="77127" y="99893"/>
                </a:lnTo>
                <a:lnTo>
                  <a:pt x="76367" y="100776"/>
                </a:lnTo>
                <a:lnTo>
                  <a:pt x="75606" y="101659"/>
                </a:lnTo>
                <a:lnTo>
                  <a:pt x="74797" y="102518"/>
                </a:lnTo>
                <a:lnTo>
                  <a:pt x="73963" y="103352"/>
                </a:lnTo>
                <a:lnTo>
                  <a:pt x="73129" y="104162"/>
                </a:lnTo>
                <a:lnTo>
                  <a:pt x="72564" y="104652"/>
                </a:lnTo>
                <a:lnTo>
                  <a:pt x="72000" y="105143"/>
                </a:lnTo>
                <a:lnTo>
                  <a:pt x="71436" y="105609"/>
                </a:lnTo>
                <a:lnTo>
                  <a:pt x="70847" y="106051"/>
                </a:lnTo>
                <a:lnTo>
                  <a:pt x="70258" y="106492"/>
                </a:lnTo>
                <a:lnTo>
                  <a:pt x="69670" y="106934"/>
                </a:lnTo>
                <a:lnTo>
                  <a:pt x="69056" y="107326"/>
                </a:lnTo>
                <a:lnTo>
                  <a:pt x="68419" y="107719"/>
                </a:lnTo>
                <a:lnTo>
                  <a:pt x="67805" y="108111"/>
                </a:lnTo>
                <a:lnTo>
                  <a:pt x="67167" y="108455"/>
                </a:lnTo>
                <a:lnTo>
                  <a:pt x="66505" y="108798"/>
                </a:lnTo>
                <a:lnTo>
                  <a:pt x="65843" y="109117"/>
                </a:lnTo>
                <a:lnTo>
                  <a:pt x="65180" y="109412"/>
                </a:lnTo>
                <a:lnTo>
                  <a:pt x="64494" y="109706"/>
                </a:lnTo>
                <a:lnTo>
                  <a:pt x="63782" y="109951"/>
                </a:lnTo>
                <a:lnTo>
                  <a:pt x="63071" y="110197"/>
                </a:lnTo>
                <a:lnTo>
                  <a:pt x="62605" y="110344"/>
                </a:lnTo>
                <a:lnTo>
                  <a:pt x="62114" y="110466"/>
                </a:lnTo>
                <a:lnTo>
                  <a:pt x="61133" y="110712"/>
                </a:lnTo>
                <a:lnTo>
                  <a:pt x="59146" y="111129"/>
                </a:lnTo>
                <a:lnTo>
                  <a:pt x="58974" y="111153"/>
                </a:lnTo>
                <a:lnTo>
                  <a:pt x="58753" y="111153"/>
                </a:lnTo>
                <a:lnTo>
                  <a:pt x="58827" y="110982"/>
                </a:lnTo>
                <a:lnTo>
                  <a:pt x="58876" y="110908"/>
                </a:lnTo>
                <a:lnTo>
                  <a:pt x="58925" y="110859"/>
                </a:lnTo>
                <a:lnTo>
                  <a:pt x="59244" y="110589"/>
                </a:lnTo>
                <a:lnTo>
                  <a:pt x="59538" y="110295"/>
                </a:lnTo>
                <a:lnTo>
                  <a:pt x="59808" y="110000"/>
                </a:lnTo>
                <a:lnTo>
                  <a:pt x="60078" y="109706"/>
                </a:lnTo>
                <a:lnTo>
                  <a:pt x="60593" y="109068"/>
                </a:lnTo>
                <a:lnTo>
                  <a:pt x="61059" y="108430"/>
                </a:lnTo>
                <a:lnTo>
                  <a:pt x="61501" y="107743"/>
                </a:lnTo>
                <a:lnTo>
                  <a:pt x="61893" y="107032"/>
                </a:lnTo>
                <a:lnTo>
                  <a:pt x="62261" y="106321"/>
                </a:lnTo>
                <a:lnTo>
                  <a:pt x="62629" y="105585"/>
                </a:lnTo>
                <a:lnTo>
                  <a:pt x="63193" y="104382"/>
                </a:lnTo>
                <a:lnTo>
                  <a:pt x="63709" y="103156"/>
                </a:lnTo>
                <a:lnTo>
                  <a:pt x="64175" y="101929"/>
                </a:lnTo>
                <a:lnTo>
                  <a:pt x="64592" y="100678"/>
                </a:lnTo>
                <a:lnTo>
                  <a:pt x="65009" y="99427"/>
                </a:lnTo>
                <a:lnTo>
                  <a:pt x="65377" y="98151"/>
                </a:lnTo>
                <a:lnTo>
                  <a:pt x="65720" y="96876"/>
                </a:lnTo>
                <a:lnTo>
                  <a:pt x="66039" y="95600"/>
                </a:lnTo>
                <a:lnTo>
                  <a:pt x="66333" y="94423"/>
                </a:lnTo>
                <a:lnTo>
                  <a:pt x="66579" y="93245"/>
                </a:lnTo>
                <a:lnTo>
                  <a:pt x="67094" y="90890"/>
                </a:lnTo>
                <a:lnTo>
                  <a:pt x="67143" y="90694"/>
                </a:lnTo>
                <a:lnTo>
                  <a:pt x="67192" y="90620"/>
                </a:lnTo>
                <a:lnTo>
                  <a:pt x="67241" y="90571"/>
                </a:lnTo>
                <a:lnTo>
                  <a:pt x="67315" y="90522"/>
                </a:lnTo>
                <a:lnTo>
                  <a:pt x="67388" y="90498"/>
                </a:lnTo>
                <a:lnTo>
                  <a:pt x="67560" y="90448"/>
                </a:lnTo>
                <a:lnTo>
                  <a:pt x="69572" y="90154"/>
                </a:lnTo>
                <a:lnTo>
                  <a:pt x="71583" y="89835"/>
                </a:lnTo>
                <a:lnTo>
                  <a:pt x="73595" y="89443"/>
                </a:lnTo>
                <a:lnTo>
                  <a:pt x="75582" y="89001"/>
                </a:lnTo>
                <a:lnTo>
                  <a:pt x="77544" y="88510"/>
                </a:lnTo>
                <a:lnTo>
                  <a:pt x="79507" y="87971"/>
                </a:lnTo>
                <a:lnTo>
                  <a:pt x="81469" y="87382"/>
                </a:lnTo>
                <a:lnTo>
                  <a:pt x="83383" y="86720"/>
                </a:lnTo>
                <a:lnTo>
                  <a:pt x="84757" y="86254"/>
                </a:lnTo>
                <a:close/>
                <a:moveTo>
                  <a:pt x="27083" y="86180"/>
                </a:moveTo>
                <a:lnTo>
                  <a:pt x="28481" y="86646"/>
                </a:lnTo>
                <a:lnTo>
                  <a:pt x="30051" y="87186"/>
                </a:lnTo>
                <a:lnTo>
                  <a:pt x="31621" y="87701"/>
                </a:lnTo>
                <a:lnTo>
                  <a:pt x="33191" y="88167"/>
                </a:lnTo>
                <a:lnTo>
                  <a:pt x="34786" y="88584"/>
                </a:lnTo>
                <a:lnTo>
                  <a:pt x="36380" y="88977"/>
                </a:lnTo>
                <a:lnTo>
                  <a:pt x="37999" y="89345"/>
                </a:lnTo>
                <a:lnTo>
                  <a:pt x="39619" y="89663"/>
                </a:lnTo>
                <a:lnTo>
                  <a:pt x="41238" y="89958"/>
                </a:lnTo>
                <a:lnTo>
                  <a:pt x="42881" y="90228"/>
                </a:lnTo>
                <a:lnTo>
                  <a:pt x="44525" y="90448"/>
                </a:lnTo>
                <a:lnTo>
                  <a:pt x="44647" y="90473"/>
                </a:lnTo>
                <a:lnTo>
                  <a:pt x="44721" y="90498"/>
                </a:lnTo>
                <a:lnTo>
                  <a:pt x="44795" y="90547"/>
                </a:lnTo>
                <a:lnTo>
                  <a:pt x="44844" y="90620"/>
                </a:lnTo>
                <a:lnTo>
                  <a:pt x="44917" y="90743"/>
                </a:lnTo>
                <a:lnTo>
                  <a:pt x="44966" y="90915"/>
                </a:lnTo>
                <a:lnTo>
                  <a:pt x="45800" y="94496"/>
                </a:lnTo>
                <a:lnTo>
                  <a:pt x="46218" y="96262"/>
                </a:lnTo>
                <a:lnTo>
                  <a:pt x="46659" y="98053"/>
                </a:lnTo>
                <a:lnTo>
                  <a:pt x="46953" y="99108"/>
                </a:lnTo>
                <a:lnTo>
                  <a:pt x="47272" y="100163"/>
                </a:lnTo>
                <a:lnTo>
                  <a:pt x="47616" y="101193"/>
                </a:lnTo>
                <a:lnTo>
                  <a:pt x="47984" y="102224"/>
                </a:lnTo>
                <a:lnTo>
                  <a:pt x="48376" y="103254"/>
                </a:lnTo>
                <a:lnTo>
                  <a:pt x="48793" y="104260"/>
                </a:lnTo>
                <a:lnTo>
                  <a:pt x="49235" y="105266"/>
                </a:lnTo>
                <a:lnTo>
                  <a:pt x="49726" y="106247"/>
                </a:lnTo>
                <a:lnTo>
                  <a:pt x="50069" y="106909"/>
                </a:lnTo>
                <a:lnTo>
                  <a:pt x="50437" y="107547"/>
                </a:lnTo>
                <a:lnTo>
                  <a:pt x="50829" y="108185"/>
                </a:lnTo>
                <a:lnTo>
                  <a:pt x="51246" y="108798"/>
                </a:lnTo>
                <a:lnTo>
                  <a:pt x="51688" y="109362"/>
                </a:lnTo>
                <a:lnTo>
                  <a:pt x="52179" y="109927"/>
                </a:lnTo>
                <a:lnTo>
                  <a:pt x="52694" y="110466"/>
                </a:lnTo>
                <a:lnTo>
                  <a:pt x="53234" y="110957"/>
                </a:lnTo>
                <a:lnTo>
                  <a:pt x="53283" y="111031"/>
                </a:lnTo>
                <a:lnTo>
                  <a:pt x="53381" y="111251"/>
                </a:lnTo>
                <a:lnTo>
                  <a:pt x="51811" y="110932"/>
                </a:lnTo>
                <a:lnTo>
                  <a:pt x="51075" y="110785"/>
                </a:lnTo>
                <a:lnTo>
                  <a:pt x="50363" y="110614"/>
                </a:lnTo>
                <a:lnTo>
                  <a:pt x="49652" y="110417"/>
                </a:lnTo>
                <a:lnTo>
                  <a:pt x="48941" y="110197"/>
                </a:lnTo>
                <a:lnTo>
                  <a:pt x="48278" y="109976"/>
                </a:lnTo>
                <a:lnTo>
                  <a:pt x="47591" y="109706"/>
                </a:lnTo>
                <a:lnTo>
                  <a:pt x="46929" y="109436"/>
                </a:lnTo>
                <a:lnTo>
                  <a:pt x="46267" y="109142"/>
                </a:lnTo>
                <a:lnTo>
                  <a:pt x="45629" y="108823"/>
                </a:lnTo>
                <a:lnTo>
                  <a:pt x="44991" y="108504"/>
                </a:lnTo>
                <a:lnTo>
                  <a:pt x="44353" y="108136"/>
                </a:lnTo>
                <a:lnTo>
                  <a:pt x="43740" y="107792"/>
                </a:lnTo>
                <a:lnTo>
                  <a:pt x="43127" y="107400"/>
                </a:lnTo>
                <a:lnTo>
                  <a:pt x="42538" y="107007"/>
                </a:lnTo>
                <a:lnTo>
                  <a:pt x="41924" y="106590"/>
                </a:lnTo>
                <a:lnTo>
                  <a:pt x="41336" y="106173"/>
                </a:lnTo>
                <a:lnTo>
                  <a:pt x="40772" y="105732"/>
                </a:lnTo>
                <a:lnTo>
                  <a:pt x="40207" y="105266"/>
                </a:lnTo>
                <a:lnTo>
                  <a:pt x="39373" y="104579"/>
                </a:lnTo>
                <a:lnTo>
                  <a:pt x="38588" y="103843"/>
                </a:lnTo>
                <a:lnTo>
                  <a:pt x="37803" y="103107"/>
                </a:lnTo>
                <a:lnTo>
                  <a:pt x="37067" y="102322"/>
                </a:lnTo>
                <a:lnTo>
                  <a:pt x="36331" y="101537"/>
                </a:lnTo>
                <a:lnTo>
                  <a:pt x="35644" y="100727"/>
                </a:lnTo>
                <a:lnTo>
                  <a:pt x="34958" y="99893"/>
                </a:lnTo>
                <a:lnTo>
                  <a:pt x="34295" y="99035"/>
                </a:lnTo>
                <a:lnTo>
                  <a:pt x="33437" y="97882"/>
                </a:lnTo>
                <a:lnTo>
                  <a:pt x="32602" y="96704"/>
                </a:lnTo>
                <a:lnTo>
                  <a:pt x="31842" y="95502"/>
                </a:lnTo>
                <a:lnTo>
                  <a:pt x="31082" y="94300"/>
                </a:lnTo>
                <a:lnTo>
                  <a:pt x="30370" y="93049"/>
                </a:lnTo>
                <a:lnTo>
                  <a:pt x="29683" y="91798"/>
                </a:lnTo>
                <a:lnTo>
                  <a:pt x="29045" y="90522"/>
                </a:lnTo>
                <a:lnTo>
                  <a:pt x="28408" y="89222"/>
                </a:lnTo>
                <a:lnTo>
                  <a:pt x="28089" y="88510"/>
                </a:lnTo>
                <a:lnTo>
                  <a:pt x="27770" y="87775"/>
                </a:lnTo>
                <a:lnTo>
                  <a:pt x="27083" y="86180"/>
                </a:lnTo>
                <a:close/>
                <a:moveTo>
                  <a:pt x="66432" y="90743"/>
                </a:moveTo>
                <a:lnTo>
                  <a:pt x="66260" y="91675"/>
                </a:lnTo>
                <a:lnTo>
                  <a:pt x="66162" y="92166"/>
                </a:lnTo>
                <a:lnTo>
                  <a:pt x="66039" y="92656"/>
                </a:lnTo>
                <a:lnTo>
                  <a:pt x="64911" y="96925"/>
                </a:lnTo>
                <a:lnTo>
                  <a:pt x="64346" y="99059"/>
                </a:lnTo>
                <a:lnTo>
                  <a:pt x="63709" y="101169"/>
                </a:lnTo>
                <a:lnTo>
                  <a:pt x="63390" y="102126"/>
                </a:lnTo>
                <a:lnTo>
                  <a:pt x="63046" y="103058"/>
                </a:lnTo>
                <a:lnTo>
                  <a:pt x="62678" y="103990"/>
                </a:lnTo>
                <a:lnTo>
                  <a:pt x="62286" y="104922"/>
                </a:lnTo>
                <a:lnTo>
                  <a:pt x="61844" y="105830"/>
                </a:lnTo>
                <a:lnTo>
                  <a:pt x="61378" y="106713"/>
                </a:lnTo>
                <a:lnTo>
                  <a:pt x="60863" y="107572"/>
                </a:lnTo>
                <a:lnTo>
                  <a:pt x="60299" y="108406"/>
                </a:lnTo>
                <a:lnTo>
                  <a:pt x="59808" y="109093"/>
                </a:lnTo>
                <a:lnTo>
                  <a:pt x="59538" y="109412"/>
                </a:lnTo>
                <a:lnTo>
                  <a:pt x="59268" y="109706"/>
                </a:lnTo>
                <a:lnTo>
                  <a:pt x="58974" y="110000"/>
                </a:lnTo>
                <a:lnTo>
                  <a:pt x="58655" y="110270"/>
                </a:lnTo>
                <a:lnTo>
                  <a:pt x="58336" y="110540"/>
                </a:lnTo>
                <a:lnTo>
                  <a:pt x="57968" y="110761"/>
                </a:lnTo>
                <a:lnTo>
                  <a:pt x="57698" y="110908"/>
                </a:lnTo>
                <a:lnTo>
                  <a:pt x="57404" y="111055"/>
                </a:lnTo>
                <a:lnTo>
                  <a:pt x="57134" y="111153"/>
                </a:lnTo>
                <a:lnTo>
                  <a:pt x="56840" y="111251"/>
                </a:lnTo>
                <a:lnTo>
                  <a:pt x="56545" y="111300"/>
                </a:lnTo>
                <a:lnTo>
                  <a:pt x="56275" y="111325"/>
                </a:lnTo>
                <a:lnTo>
                  <a:pt x="55981" y="111350"/>
                </a:lnTo>
                <a:lnTo>
                  <a:pt x="55711" y="111350"/>
                </a:lnTo>
                <a:lnTo>
                  <a:pt x="55417" y="111300"/>
                </a:lnTo>
                <a:lnTo>
                  <a:pt x="55147" y="111251"/>
                </a:lnTo>
                <a:lnTo>
                  <a:pt x="54877" y="111153"/>
                </a:lnTo>
                <a:lnTo>
                  <a:pt x="54607" y="111055"/>
                </a:lnTo>
                <a:lnTo>
                  <a:pt x="54337" y="110932"/>
                </a:lnTo>
                <a:lnTo>
                  <a:pt x="54068" y="110761"/>
                </a:lnTo>
                <a:lnTo>
                  <a:pt x="53798" y="110589"/>
                </a:lnTo>
                <a:lnTo>
                  <a:pt x="53552" y="110393"/>
                </a:lnTo>
                <a:lnTo>
                  <a:pt x="53037" y="109951"/>
                </a:lnTo>
                <a:lnTo>
                  <a:pt x="52596" y="109485"/>
                </a:lnTo>
                <a:lnTo>
                  <a:pt x="52179" y="109019"/>
                </a:lnTo>
                <a:lnTo>
                  <a:pt x="51786" y="108504"/>
                </a:lnTo>
                <a:lnTo>
                  <a:pt x="51418" y="107964"/>
                </a:lnTo>
                <a:lnTo>
                  <a:pt x="51099" y="107424"/>
                </a:lnTo>
                <a:lnTo>
                  <a:pt x="50780" y="106860"/>
                </a:lnTo>
                <a:lnTo>
                  <a:pt x="50461" y="106271"/>
                </a:lnTo>
                <a:lnTo>
                  <a:pt x="50143" y="105634"/>
                </a:lnTo>
                <a:lnTo>
                  <a:pt x="49824" y="104971"/>
                </a:lnTo>
                <a:lnTo>
                  <a:pt x="49235" y="103647"/>
                </a:lnTo>
                <a:lnTo>
                  <a:pt x="48720" y="102297"/>
                </a:lnTo>
                <a:lnTo>
                  <a:pt x="48229" y="100948"/>
                </a:lnTo>
                <a:lnTo>
                  <a:pt x="47788" y="99550"/>
                </a:lnTo>
                <a:lnTo>
                  <a:pt x="47371" y="98176"/>
                </a:lnTo>
                <a:lnTo>
                  <a:pt x="47003" y="96778"/>
                </a:lnTo>
                <a:lnTo>
                  <a:pt x="46635" y="95355"/>
                </a:lnTo>
                <a:lnTo>
                  <a:pt x="46144" y="93245"/>
                </a:lnTo>
                <a:lnTo>
                  <a:pt x="45678" y="91135"/>
                </a:lnTo>
                <a:lnTo>
                  <a:pt x="45653" y="90915"/>
                </a:lnTo>
                <a:lnTo>
                  <a:pt x="45653" y="90767"/>
                </a:lnTo>
                <a:lnTo>
                  <a:pt x="48254" y="90890"/>
                </a:lnTo>
                <a:lnTo>
                  <a:pt x="50879" y="91037"/>
                </a:lnTo>
                <a:lnTo>
                  <a:pt x="53454" y="91135"/>
                </a:lnTo>
                <a:lnTo>
                  <a:pt x="54755" y="91184"/>
                </a:lnTo>
                <a:lnTo>
                  <a:pt x="57330" y="91184"/>
                </a:lnTo>
                <a:lnTo>
                  <a:pt x="58631" y="91135"/>
                </a:lnTo>
                <a:lnTo>
                  <a:pt x="61231" y="91037"/>
                </a:lnTo>
                <a:lnTo>
                  <a:pt x="63831" y="90890"/>
                </a:lnTo>
                <a:lnTo>
                  <a:pt x="66432" y="90743"/>
                </a:lnTo>
                <a:close/>
                <a:moveTo>
                  <a:pt x="55441" y="0"/>
                </a:moveTo>
                <a:lnTo>
                  <a:pt x="54043" y="49"/>
                </a:lnTo>
                <a:lnTo>
                  <a:pt x="52645" y="98"/>
                </a:lnTo>
                <a:lnTo>
                  <a:pt x="51246" y="221"/>
                </a:lnTo>
                <a:lnTo>
                  <a:pt x="49848" y="343"/>
                </a:lnTo>
                <a:lnTo>
                  <a:pt x="48474" y="515"/>
                </a:lnTo>
                <a:lnTo>
                  <a:pt x="47101" y="711"/>
                </a:lnTo>
                <a:lnTo>
                  <a:pt x="45751" y="957"/>
                </a:lnTo>
                <a:lnTo>
                  <a:pt x="44402" y="1227"/>
                </a:lnTo>
                <a:lnTo>
                  <a:pt x="43077" y="1545"/>
                </a:lnTo>
                <a:lnTo>
                  <a:pt x="41753" y="1864"/>
                </a:lnTo>
                <a:lnTo>
                  <a:pt x="40428" y="2232"/>
                </a:lnTo>
                <a:lnTo>
                  <a:pt x="39128" y="2649"/>
                </a:lnTo>
                <a:lnTo>
                  <a:pt x="37852" y="3066"/>
                </a:lnTo>
                <a:lnTo>
                  <a:pt x="36577" y="3533"/>
                </a:lnTo>
                <a:lnTo>
                  <a:pt x="35301" y="4023"/>
                </a:lnTo>
                <a:lnTo>
                  <a:pt x="34050" y="4538"/>
                </a:lnTo>
                <a:lnTo>
                  <a:pt x="32823" y="5103"/>
                </a:lnTo>
                <a:lnTo>
                  <a:pt x="31597" y="5667"/>
                </a:lnTo>
                <a:lnTo>
                  <a:pt x="30395" y="6280"/>
                </a:lnTo>
                <a:lnTo>
                  <a:pt x="29217" y="6918"/>
                </a:lnTo>
                <a:lnTo>
                  <a:pt x="28040" y="7580"/>
                </a:lnTo>
                <a:lnTo>
                  <a:pt x="26887" y="8267"/>
                </a:lnTo>
                <a:lnTo>
                  <a:pt x="25758" y="8979"/>
                </a:lnTo>
                <a:lnTo>
                  <a:pt x="24654" y="9715"/>
                </a:lnTo>
                <a:lnTo>
                  <a:pt x="23550" y="10475"/>
                </a:lnTo>
                <a:lnTo>
                  <a:pt x="22471" y="11285"/>
                </a:lnTo>
                <a:lnTo>
                  <a:pt x="21416" y="12094"/>
                </a:lnTo>
                <a:lnTo>
                  <a:pt x="20361" y="12928"/>
                </a:lnTo>
                <a:lnTo>
                  <a:pt x="19355" y="13811"/>
                </a:lnTo>
                <a:lnTo>
                  <a:pt x="18350" y="14695"/>
                </a:lnTo>
                <a:lnTo>
                  <a:pt x="17368" y="15602"/>
                </a:lnTo>
                <a:lnTo>
                  <a:pt x="16412" y="16534"/>
                </a:lnTo>
                <a:lnTo>
                  <a:pt x="15479" y="17516"/>
                </a:lnTo>
                <a:lnTo>
                  <a:pt x="14572" y="18497"/>
                </a:lnTo>
                <a:lnTo>
                  <a:pt x="13664" y="19478"/>
                </a:lnTo>
                <a:lnTo>
                  <a:pt x="12805" y="20509"/>
                </a:lnTo>
                <a:lnTo>
                  <a:pt x="11971" y="21563"/>
                </a:lnTo>
                <a:lnTo>
                  <a:pt x="11162" y="22618"/>
                </a:lnTo>
                <a:lnTo>
                  <a:pt x="10352" y="23698"/>
                </a:lnTo>
                <a:lnTo>
                  <a:pt x="9592" y="24826"/>
                </a:lnTo>
                <a:lnTo>
                  <a:pt x="8856" y="25930"/>
                </a:lnTo>
                <a:lnTo>
                  <a:pt x="8144" y="27083"/>
                </a:lnTo>
                <a:lnTo>
                  <a:pt x="7458" y="28236"/>
                </a:lnTo>
                <a:lnTo>
                  <a:pt x="6795" y="29414"/>
                </a:lnTo>
                <a:lnTo>
                  <a:pt x="6157" y="30616"/>
                </a:lnTo>
                <a:lnTo>
                  <a:pt x="5544" y="31818"/>
                </a:lnTo>
                <a:lnTo>
                  <a:pt x="4980" y="33069"/>
                </a:lnTo>
                <a:lnTo>
                  <a:pt x="4416" y="34295"/>
                </a:lnTo>
                <a:lnTo>
                  <a:pt x="3901" y="35571"/>
                </a:lnTo>
                <a:lnTo>
                  <a:pt x="3410" y="36847"/>
                </a:lnTo>
                <a:lnTo>
                  <a:pt x="2968" y="38147"/>
                </a:lnTo>
                <a:lnTo>
                  <a:pt x="2527" y="39447"/>
                </a:lnTo>
                <a:lnTo>
                  <a:pt x="2134" y="40772"/>
                </a:lnTo>
                <a:lnTo>
                  <a:pt x="1791" y="42096"/>
                </a:lnTo>
                <a:lnTo>
                  <a:pt x="1447" y="43446"/>
                </a:lnTo>
                <a:lnTo>
                  <a:pt x="1153" y="44795"/>
                </a:lnTo>
                <a:lnTo>
                  <a:pt x="883" y="46169"/>
                </a:lnTo>
                <a:lnTo>
                  <a:pt x="662" y="47567"/>
                </a:lnTo>
                <a:lnTo>
                  <a:pt x="466" y="48965"/>
                </a:lnTo>
                <a:lnTo>
                  <a:pt x="294" y="50364"/>
                </a:lnTo>
                <a:lnTo>
                  <a:pt x="172" y="51786"/>
                </a:lnTo>
                <a:lnTo>
                  <a:pt x="74" y="53209"/>
                </a:lnTo>
                <a:lnTo>
                  <a:pt x="25" y="54657"/>
                </a:lnTo>
                <a:lnTo>
                  <a:pt x="0" y="56104"/>
                </a:lnTo>
                <a:lnTo>
                  <a:pt x="25" y="57527"/>
                </a:lnTo>
                <a:lnTo>
                  <a:pt x="74" y="58950"/>
                </a:lnTo>
                <a:lnTo>
                  <a:pt x="172" y="60373"/>
                </a:lnTo>
                <a:lnTo>
                  <a:pt x="294" y="61771"/>
                </a:lnTo>
                <a:lnTo>
                  <a:pt x="466" y="63194"/>
                </a:lnTo>
                <a:lnTo>
                  <a:pt x="662" y="64568"/>
                </a:lnTo>
                <a:lnTo>
                  <a:pt x="883" y="65966"/>
                </a:lnTo>
                <a:lnTo>
                  <a:pt x="1153" y="67340"/>
                </a:lnTo>
                <a:lnTo>
                  <a:pt x="1472" y="68689"/>
                </a:lnTo>
                <a:lnTo>
                  <a:pt x="1791" y="70038"/>
                </a:lnTo>
                <a:lnTo>
                  <a:pt x="2159" y="71387"/>
                </a:lnTo>
                <a:lnTo>
                  <a:pt x="2551" y="72712"/>
                </a:lnTo>
                <a:lnTo>
                  <a:pt x="2993" y="74012"/>
                </a:lnTo>
                <a:lnTo>
                  <a:pt x="3459" y="75312"/>
                </a:lnTo>
                <a:lnTo>
                  <a:pt x="3950" y="76588"/>
                </a:lnTo>
                <a:lnTo>
                  <a:pt x="4465" y="77864"/>
                </a:lnTo>
                <a:lnTo>
                  <a:pt x="5029" y="79115"/>
                </a:lnTo>
                <a:lnTo>
                  <a:pt x="5618" y="80366"/>
                </a:lnTo>
                <a:lnTo>
                  <a:pt x="6231" y="81593"/>
                </a:lnTo>
                <a:lnTo>
                  <a:pt x="6869" y="82795"/>
                </a:lnTo>
                <a:lnTo>
                  <a:pt x="7531" y="83972"/>
                </a:lnTo>
                <a:lnTo>
                  <a:pt x="8243" y="85150"/>
                </a:lnTo>
                <a:lnTo>
                  <a:pt x="8954" y="86303"/>
                </a:lnTo>
                <a:lnTo>
                  <a:pt x="9715" y="87456"/>
                </a:lnTo>
                <a:lnTo>
                  <a:pt x="10500" y="88560"/>
                </a:lnTo>
                <a:lnTo>
                  <a:pt x="11309" y="89663"/>
                </a:lnTo>
                <a:lnTo>
                  <a:pt x="12143" y="90743"/>
                </a:lnTo>
                <a:lnTo>
                  <a:pt x="13002" y="91798"/>
                </a:lnTo>
                <a:lnTo>
                  <a:pt x="13885" y="92828"/>
                </a:lnTo>
                <a:lnTo>
                  <a:pt x="14793" y="93858"/>
                </a:lnTo>
                <a:lnTo>
                  <a:pt x="15725" y="94840"/>
                </a:lnTo>
                <a:lnTo>
                  <a:pt x="16681" y="95821"/>
                </a:lnTo>
                <a:lnTo>
                  <a:pt x="17663" y="96778"/>
                </a:lnTo>
                <a:lnTo>
                  <a:pt x="18669" y="97685"/>
                </a:lnTo>
                <a:lnTo>
                  <a:pt x="19699" y="98593"/>
                </a:lnTo>
                <a:lnTo>
                  <a:pt x="20754" y="99476"/>
                </a:lnTo>
                <a:lnTo>
                  <a:pt x="21809" y="100310"/>
                </a:lnTo>
                <a:lnTo>
                  <a:pt x="22913" y="101144"/>
                </a:lnTo>
                <a:lnTo>
                  <a:pt x="24016" y="101954"/>
                </a:lnTo>
                <a:lnTo>
                  <a:pt x="25145" y="102714"/>
                </a:lnTo>
                <a:lnTo>
                  <a:pt x="26298" y="103475"/>
                </a:lnTo>
                <a:lnTo>
                  <a:pt x="27475" y="104186"/>
                </a:lnTo>
                <a:lnTo>
                  <a:pt x="28677" y="104873"/>
                </a:lnTo>
                <a:lnTo>
                  <a:pt x="29879" y="105535"/>
                </a:lnTo>
                <a:lnTo>
                  <a:pt x="31106" y="106173"/>
                </a:lnTo>
                <a:lnTo>
                  <a:pt x="32357" y="106787"/>
                </a:lnTo>
                <a:lnTo>
                  <a:pt x="33608" y="107351"/>
                </a:lnTo>
                <a:lnTo>
                  <a:pt x="34908" y="107891"/>
                </a:lnTo>
                <a:lnTo>
                  <a:pt x="36209" y="108406"/>
                </a:lnTo>
                <a:lnTo>
                  <a:pt x="37509" y="108896"/>
                </a:lnTo>
                <a:lnTo>
                  <a:pt x="38834" y="109338"/>
                </a:lnTo>
                <a:lnTo>
                  <a:pt x="40183" y="109755"/>
                </a:lnTo>
                <a:lnTo>
                  <a:pt x="41557" y="110123"/>
                </a:lnTo>
                <a:lnTo>
                  <a:pt x="42930" y="110491"/>
                </a:lnTo>
                <a:lnTo>
                  <a:pt x="44304" y="110810"/>
                </a:lnTo>
                <a:lnTo>
                  <a:pt x="45702" y="111080"/>
                </a:lnTo>
                <a:lnTo>
                  <a:pt x="47125" y="111325"/>
                </a:lnTo>
                <a:lnTo>
                  <a:pt x="48548" y="111546"/>
                </a:lnTo>
                <a:lnTo>
                  <a:pt x="49995" y="111717"/>
                </a:lnTo>
                <a:lnTo>
                  <a:pt x="51443" y="111840"/>
                </a:lnTo>
                <a:lnTo>
                  <a:pt x="52915" y="111938"/>
                </a:lnTo>
                <a:lnTo>
                  <a:pt x="54387" y="112012"/>
                </a:lnTo>
                <a:lnTo>
                  <a:pt x="55858" y="112036"/>
                </a:lnTo>
                <a:lnTo>
                  <a:pt x="57355" y="112012"/>
                </a:lnTo>
                <a:lnTo>
                  <a:pt x="58753" y="111963"/>
                </a:lnTo>
                <a:lnTo>
                  <a:pt x="60127" y="111889"/>
                </a:lnTo>
                <a:lnTo>
                  <a:pt x="61501" y="111767"/>
                </a:lnTo>
                <a:lnTo>
                  <a:pt x="62874" y="111619"/>
                </a:lnTo>
                <a:lnTo>
                  <a:pt x="64224" y="111448"/>
                </a:lnTo>
                <a:lnTo>
                  <a:pt x="65548" y="111227"/>
                </a:lnTo>
                <a:lnTo>
                  <a:pt x="66898" y="110982"/>
                </a:lnTo>
                <a:lnTo>
                  <a:pt x="68222" y="110712"/>
                </a:lnTo>
                <a:lnTo>
                  <a:pt x="69523" y="110393"/>
                </a:lnTo>
                <a:lnTo>
                  <a:pt x="70823" y="110049"/>
                </a:lnTo>
                <a:lnTo>
                  <a:pt x="72123" y="109681"/>
                </a:lnTo>
                <a:lnTo>
                  <a:pt x="73399" y="109289"/>
                </a:lnTo>
                <a:lnTo>
                  <a:pt x="74650" y="108847"/>
                </a:lnTo>
                <a:lnTo>
                  <a:pt x="75901" y="108381"/>
                </a:lnTo>
                <a:lnTo>
                  <a:pt x="77152" y="107891"/>
                </a:lnTo>
                <a:lnTo>
                  <a:pt x="78378" y="107375"/>
                </a:lnTo>
                <a:lnTo>
                  <a:pt x="79580" y="106836"/>
                </a:lnTo>
                <a:lnTo>
                  <a:pt x="80758" y="106247"/>
                </a:lnTo>
                <a:lnTo>
                  <a:pt x="81936" y="105658"/>
                </a:lnTo>
                <a:lnTo>
                  <a:pt x="83113" y="105020"/>
                </a:lnTo>
                <a:lnTo>
                  <a:pt x="84266" y="104382"/>
                </a:lnTo>
                <a:lnTo>
                  <a:pt x="85394" y="103696"/>
                </a:lnTo>
                <a:lnTo>
                  <a:pt x="86498" y="102984"/>
                </a:lnTo>
                <a:lnTo>
                  <a:pt x="87602" y="102248"/>
                </a:lnTo>
                <a:lnTo>
                  <a:pt x="88682" y="101488"/>
                </a:lnTo>
                <a:lnTo>
                  <a:pt x="89737" y="100703"/>
                </a:lnTo>
                <a:lnTo>
                  <a:pt x="90767" y="99918"/>
                </a:lnTo>
                <a:lnTo>
                  <a:pt x="91797" y="99084"/>
                </a:lnTo>
                <a:lnTo>
                  <a:pt x="92803" y="98225"/>
                </a:lnTo>
                <a:lnTo>
                  <a:pt x="93760" y="97342"/>
                </a:lnTo>
                <a:lnTo>
                  <a:pt x="94741" y="96459"/>
                </a:lnTo>
                <a:lnTo>
                  <a:pt x="95673" y="95527"/>
                </a:lnTo>
                <a:lnTo>
                  <a:pt x="96581" y="94594"/>
                </a:lnTo>
                <a:lnTo>
                  <a:pt x="97489" y="93613"/>
                </a:lnTo>
                <a:lnTo>
                  <a:pt x="98372" y="92632"/>
                </a:lnTo>
                <a:lnTo>
                  <a:pt x="99206" y="91626"/>
                </a:lnTo>
                <a:lnTo>
                  <a:pt x="100040" y="90620"/>
                </a:lnTo>
                <a:lnTo>
                  <a:pt x="100849" y="89565"/>
                </a:lnTo>
                <a:lnTo>
                  <a:pt x="101634" y="88510"/>
                </a:lnTo>
                <a:lnTo>
                  <a:pt x="102370" y="87407"/>
                </a:lnTo>
                <a:lnTo>
                  <a:pt x="103106" y="86303"/>
                </a:lnTo>
                <a:lnTo>
                  <a:pt x="103818" y="85199"/>
                </a:lnTo>
                <a:lnTo>
                  <a:pt x="104505" y="84046"/>
                </a:lnTo>
                <a:lnTo>
                  <a:pt x="105142" y="82893"/>
                </a:lnTo>
                <a:lnTo>
                  <a:pt x="105780" y="81740"/>
                </a:lnTo>
                <a:lnTo>
                  <a:pt x="106369" y="80538"/>
                </a:lnTo>
                <a:lnTo>
                  <a:pt x="106958" y="79336"/>
                </a:lnTo>
                <a:lnTo>
                  <a:pt x="107497" y="78109"/>
                </a:lnTo>
                <a:lnTo>
                  <a:pt x="108013" y="76882"/>
                </a:lnTo>
                <a:lnTo>
                  <a:pt x="108503" y="75631"/>
                </a:lnTo>
                <a:lnTo>
                  <a:pt x="108945" y="74380"/>
                </a:lnTo>
                <a:lnTo>
                  <a:pt x="109386" y="73080"/>
                </a:lnTo>
                <a:lnTo>
                  <a:pt x="109779" y="71804"/>
                </a:lnTo>
                <a:lnTo>
                  <a:pt x="110147" y="70480"/>
                </a:lnTo>
                <a:lnTo>
                  <a:pt x="110490" y="69179"/>
                </a:lnTo>
                <a:lnTo>
                  <a:pt x="110785" y="67830"/>
                </a:lnTo>
                <a:lnTo>
                  <a:pt x="111055" y="66506"/>
                </a:lnTo>
                <a:lnTo>
                  <a:pt x="111300" y="65132"/>
                </a:lnTo>
                <a:lnTo>
                  <a:pt x="111521" y="63782"/>
                </a:lnTo>
                <a:lnTo>
                  <a:pt x="111692" y="62409"/>
                </a:lnTo>
                <a:lnTo>
                  <a:pt x="111840" y="61010"/>
                </a:lnTo>
                <a:lnTo>
                  <a:pt x="111938" y="59612"/>
                </a:lnTo>
                <a:lnTo>
                  <a:pt x="112011" y="58214"/>
                </a:lnTo>
                <a:lnTo>
                  <a:pt x="112060" y="56791"/>
                </a:lnTo>
                <a:lnTo>
                  <a:pt x="112060" y="55319"/>
                </a:lnTo>
                <a:lnTo>
                  <a:pt x="112011" y="53847"/>
                </a:lnTo>
                <a:lnTo>
                  <a:pt x="111938" y="52375"/>
                </a:lnTo>
                <a:lnTo>
                  <a:pt x="111815" y="50928"/>
                </a:lnTo>
                <a:lnTo>
                  <a:pt x="111668" y="49480"/>
                </a:lnTo>
                <a:lnTo>
                  <a:pt x="111472" y="48058"/>
                </a:lnTo>
                <a:lnTo>
                  <a:pt x="111251" y="46635"/>
                </a:lnTo>
                <a:lnTo>
                  <a:pt x="111005" y="45237"/>
                </a:lnTo>
                <a:lnTo>
                  <a:pt x="110711" y="43838"/>
                </a:lnTo>
                <a:lnTo>
                  <a:pt x="110368" y="42464"/>
                </a:lnTo>
                <a:lnTo>
                  <a:pt x="110024" y="41115"/>
                </a:lnTo>
                <a:lnTo>
                  <a:pt x="109632" y="39766"/>
                </a:lnTo>
                <a:lnTo>
                  <a:pt x="109190" y="38417"/>
                </a:lnTo>
                <a:lnTo>
                  <a:pt x="108724" y="37092"/>
                </a:lnTo>
                <a:lnTo>
                  <a:pt x="108233" y="35792"/>
                </a:lnTo>
                <a:lnTo>
                  <a:pt x="107718" y="34516"/>
                </a:lnTo>
                <a:lnTo>
                  <a:pt x="107179" y="33240"/>
                </a:lnTo>
                <a:lnTo>
                  <a:pt x="106590" y="31989"/>
                </a:lnTo>
                <a:lnTo>
                  <a:pt x="105976" y="30738"/>
                </a:lnTo>
                <a:lnTo>
                  <a:pt x="105339" y="29512"/>
                </a:lnTo>
                <a:lnTo>
                  <a:pt x="104652" y="28310"/>
                </a:lnTo>
                <a:lnTo>
                  <a:pt x="103965" y="27132"/>
                </a:lnTo>
                <a:lnTo>
                  <a:pt x="103229" y="25955"/>
                </a:lnTo>
                <a:lnTo>
                  <a:pt x="102468" y="24826"/>
                </a:lnTo>
                <a:lnTo>
                  <a:pt x="101708" y="23698"/>
                </a:lnTo>
                <a:lnTo>
                  <a:pt x="100898" y="22594"/>
                </a:lnTo>
                <a:lnTo>
                  <a:pt x="100064" y="21514"/>
                </a:lnTo>
                <a:lnTo>
                  <a:pt x="99206" y="20435"/>
                </a:lnTo>
                <a:lnTo>
                  <a:pt x="98323" y="19405"/>
                </a:lnTo>
                <a:lnTo>
                  <a:pt x="97415" y="18374"/>
                </a:lnTo>
                <a:lnTo>
                  <a:pt x="96483" y="17368"/>
                </a:lnTo>
                <a:lnTo>
                  <a:pt x="95526" y="16412"/>
                </a:lnTo>
                <a:lnTo>
                  <a:pt x="94545" y="15455"/>
                </a:lnTo>
                <a:lnTo>
                  <a:pt x="93539" y="14523"/>
                </a:lnTo>
                <a:lnTo>
                  <a:pt x="92509" y="13615"/>
                </a:lnTo>
                <a:lnTo>
                  <a:pt x="91478" y="12732"/>
                </a:lnTo>
                <a:lnTo>
                  <a:pt x="90399" y="11898"/>
                </a:lnTo>
                <a:lnTo>
                  <a:pt x="89320" y="11064"/>
                </a:lnTo>
                <a:lnTo>
                  <a:pt x="88216" y="10254"/>
                </a:lnTo>
                <a:lnTo>
                  <a:pt x="87087" y="9494"/>
                </a:lnTo>
                <a:lnTo>
                  <a:pt x="85934" y="8733"/>
                </a:lnTo>
                <a:lnTo>
                  <a:pt x="84781" y="8022"/>
                </a:lnTo>
                <a:lnTo>
                  <a:pt x="83604" y="7335"/>
                </a:lnTo>
                <a:lnTo>
                  <a:pt x="82402" y="6673"/>
                </a:lnTo>
                <a:lnTo>
                  <a:pt x="81175" y="6035"/>
                </a:lnTo>
                <a:lnTo>
                  <a:pt x="79948" y="5422"/>
                </a:lnTo>
                <a:lnTo>
                  <a:pt x="78697" y="4833"/>
                </a:lnTo>
                <a:lnTo>
                  <a:pt x="77422" y="4293"/>
                </a:lnTo>
                <a:lnTo>
                  <a:pt x="76146" y="3778"/>
                </a:lnTo>
                <a:lnTo>
                  <a:pt x="74846" y="3287"/>
                </a:lnTo>
                <a:lnTo>
                  <a:pt x="73546" y="2846"/>
                </a:lnTo>
                <a:lnTo>
                  <a:pt x="72221" y="2429"/>
                </a:lnTo>
                <a:lnTo>
                  <a:pt x="70896" y="2036"/>
                </a:lnTo>
                <a:lnTo>
                  <a:pt x="69547" y="1668"/>
                </a:lnTo>
                <a:lnTo>
                  <a:pt x="68173" y="1349"/>
                </a:lnTo>
                <a:lnTo>
                  <a:pt x="66800" y="1055"/>
                </a:lnTo>
                <a:lnTo>
                  <a:pt x="65426" y="810"/>
                </a:lnTo>
                <a:lnTo>
                  <a:pt x="64027" y="589"/>
                </a:lnTo>
                <a:lnTo>
                  <a:pt x="62629" y="393"/>
                </a:lnTo>
                <a:lnTo>
                  <a:pt x="61206" y="245"/>
                </a:lnTo>
                <a:lnTo>
                  <a:pt x="59783" y="123"/>
                </a:lnTo>
                <a:lnTo>
                  <a:pt x="58336" y="49"/>
                </a:lnTo>
                <a:lnTo>
                  <a:pt x="56913" y="25"/>
                </a:lnTo>
                <a:lnTo>
                  <a:pt x="55441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C34D64-3CAC-6D2A-2594-2578328DBF56}"/>
              </a:ext>
            </a:extLst>
          </p:cNvPr>
          <p:cNvSpPr txBox="1"/>
          <p:nvPr/>
        </p:nvSpPr>
        <p:spPr>
          <a:xfrm>
            <a:off x="60960" y="4754880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elouan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É</a:t>
            </a:r>
            <a:r>
              <a:rPr lang="en" dirty="0">
                <a:solidFill>
                  <a:schemeClr val="lt1"/>
                </a:solidFill>
              </a:rPr>
              <a:t>tape de configuration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81" name="Google Shape;2881;p48"/>
          <p:cNvSpPr txBox="1">
            <a:spLocks noGrp="1"/>
          </p:cNvSpPr>
          <p:nvPr>
            <p:ph type="subTitle" idx="3"/>
          </p:nvPr>
        </p:nvSpPr>
        <p:spPr>
          <a:xfrm>
            <a:off x="-36024" y="227864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</a:t>
            </a:r>
            <a:br>
              <a:rPr lang="fr-FR" dirty="0"/>
            </a:br>
            <a:r>
              <a:rPr lang="fr-FR" dirty="0"/>
              <a:t>du Raspberry</a:t>
            </a:r>
            <a:endParaRPr dirty="0"/>
          </a:p>
        </p:txBody>
      </p:sp>
      <p:sp>
        <p:nvSpPr>
          <p:cNvPr id="2886" name="Google Shape;2886;p48"/>
          <p:cNvSpPr/>
          <p:nvPr/>
        </p:nvSpPr>
        <p:spPr>
          <a:xfrm>
            <a:off x="895416" y="1109464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13446;p82">
            <a:extLst>
              <a:ext uri="{FF2B5EF4-FFF2-40B4-BE49-F238E27FC236}">
                <a16:creationId xmlns:a16="http://schemas.microsoft.com/office/drawing/2014/main" id="{F0E101A4-B4F3-2649-0A2C-0BA00F54253B}"/>
              </a:ext>
            </a:extLst>
          </p:cNvPr>
          <p:cNvGrpSpPr/>
          <p:nvPr/>
        </p:nvGrpSpPr>
        <p:grpSpPr>
          <a:xfrm>
            <a:off x="982416" y="1207708"/>
            <a:ext cx="571500" cy="541270"/>
            <a:chOff x="3527780" y="2885263"/>
            <a:chExt cx="347435" cy="345534"/>
          </a:xfrm>
        </p:grpSpPr>
        <p:sp>
          <p:nvSpPr>
            <p:cNvPr id="13" name="Google Shape;13447;p82">
              <a:extLst>
                <a:ext uri="{FF2B5EF4-FFF2-40B4-BE49-F238E27FC236}">
                  <a16:creationId xmlns:a16="http://schemas.microsoft.com/office/drawing/2014/main" id="{0F43E549-6EA0-FEB7-8561-0E398435ECFB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48;p82">
              <a:extLst>
                <a:ext uri="{FF2B5EF4-FFF2-40B4-BE49-F238E27FC236}">
                  <a16:creationId xmlns:a16="http://schemas.microsoft.com/office/drawing/2014/main" id="{3480D892-6147-359E-603B-ABEA6ECD56AD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49;p82">
              <a:extLst>
                <a:ext uri="{FF2B5EF4-FFF2-40B4-BE49-F238E27FC236}">
                  <a16:creationId xmlns:a16="http://schemas.microsoft.com/office/drawing/2014/main" id="{BBF5525E-F8D2-82C9-D245-5FB5D669B0FF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50;p82">
              <a:extLst>
                <a:ext uri="{FF2B5EF4-FFF2-40B4-BE49-F238E27FC236}">
                  <a16:creationId xmlns:a16="http://schemas.microsoft.com/office/drawing/2014/main" id="{D21DEBF4-41C4-41A7-A137-DB23099A96D5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51;p82">
              <a:extLst>
                <a:ext uri="{FF2B5EF4-FFF2-40B4-BE49-F238E27FC236}">
                  <a16:creationId xmlns:a16="http://schemas.microsoft.com/office/drawing/2014/main" id="{4E5574EC-A718-A3CA-B691-48347C18B67C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52;p82">
              <a:extLst>
                <a:ext uri="{FF2B5EF4-FFF2-40B4-BE49-F238E27FC236}">
                  <a16:creationId xmlns:a16="http://schemas.microsoft.com/office/drawing/2014/main" id="{9D0D2A2F-3638-1A13-0140-CBE7CD58DB85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53;p82">
              <a:extLst>
                <a:ext uri="{FF2B5EF4-FFF2-40B4-BE49-F238E27FC236}">
                  <a16:creationId xmlns:a16="http://schemas.microsoft.com/office/drawing/2014/main" id="{7DFE1DE0-CB1D-1661-EA19-61368EADC02F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4;p82">
              <a:extLst>
                <a:ext uri="{FF2B5EF4-FFF2-40B4-BE49-F238E27FC236}">
                  <a16:creationId xmlns:a16="http://schemas.microsoft.com/office/drawing/2014/main" id="{88F1F02A-84FB-6907-66D2-A9CF0DD9042E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55;p82">
              <a:extLst>
                <a:ext uri="{FF2B5EF4-FFF2-40B4-BE49-F238E27FC236}">
                  <a16:creationId xmlns:a16="http://schemas.microsoft.com/office/drawing/2014/main" id="{89C4C723-00D9-3638-BF96-66DD4E8D4662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56;p82">
              <a:extLst>
                <a:ext uri="{FF2B5EF4-FFF2-40B4-BE49-F238E27FC236}">
                  <a16:creationId xmlns:a16="http://schemas.microsoft.com/office/drawing/2014/main" id="{E99565E3-CBCF-EB6B-6FA1-3500D1033BF6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57;p82">
              <a:extLst>
                <a:ext uri="{FF2B5EF4-FFF2-40B4-BE49-F238E27FC236}">
                  <a16:creationId xmlns:a16="http://schemas.microsoft.com/office/drawing/2014/main" id="{C3F6533D-B0B0-7E41-7AEA-37C1B7FFCA9E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58;p82">
              <a:extLst>
                <a:ext uri="{FF2B5EF4-FFF2-40B4-BE49-F238E27FC236}">
                  <a16:creationId xmlns:a16="http://schemas.microsoft.com/office/drawing/2014/main" id="{FE260F9F-9B60-BA1A-9F6C-57F46E1023F1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59;p82">
              <a:extLst>
                <a:ext uri="{FF2B5EF4-FFF2-40B4-BE49-F238E27FC236}">
                  <a16:creationId xmlns:a16="http://schemas.microsoft.com/office/drawing/2014/main" id="{CA8059CA-EAA6-361F-33FF-D901A7D7DE9B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60;p82">
              <a:extLst>
                <a:ext uri="{FF2B5EF4-FFF2-40B4-BE49-F238E27FC236}">
                  <a16:creationId xmlns:a16="http://schemas.microsoft.com/office/drawing/2014/main" id="{C83E89AB-29FD-3E6B-A595-52A5FA9D5ABF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61;p82">
              <a:extLst>
                <a:ext uri="{FF2B5EF4-FFF2-40B4-BE49-F238E27FC236}">
                  <a16:creationId xmlns:a16="http://schemas.microsoft.com/office/drawing/2014/main" id="{6937DC7B-C2CC-DDC7-91C3-102F642C72E0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62;p82">
              <a:extLst>
                <a:ext uri="{FF2B5EF4-FFF2-40B4-BE49-F238E27FC236}">
                  <a16:creationId xmlns:a16="http://schemas.microsoft.com/office/drawing/2014/main" id="{222E35AA-75D6-4E24-3B03-60747FF01004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63;p82">
              <a:extLst>
                <a:ext uri="{FF2B5EF4-FFF2-40B4-BE49-F238E27FC236}">
                  <a16:creationId xmlns:a16="http://schemas.microsoft.com/office/drawing/2014/main" id="{E3ABCD35-80A5-68CA-DBEF-76BEC358E6C4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64;p82">
              <a:extLst>
                <a:ext uri="{FF2B5EF4-FFF2-40B4-BE49-F238E27FC236}">
                  <a16:creationId xmlns:a16="http://schemas.microsoft.com/office/drawing/2014/main" id="{02DB182E-1F8C-9AF6-CB12-32482B7B1288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65;p82">
              <a:extLst>
                <a:ext uri="{FF2B5EF4-FFF2-40B4-BE49-F238E27FC236}">
                  <a16:creationId xmlns:a16="http://schemas.microsoft.com/office/drawing/2014/main" id="{3FC8EE3B-7FB7-AF9A-13C7-5BD56CDCE697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66;p82">
              <a:extLst>
                <a:ext uri="{FF2B5EF4-FFF2-40B4-BE49-F238E27FC236}">
                  <a16:creationId xmlns:a16="http://schemas.microsoft.com/office/drawing/2014/main" id="{F5B361C6-6055-9283-991C-01851CCE9EA2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67;p82">
              <a:extLst>
                <a:ext uri="{FF2B5EF4-FFF2-40B4-BE49-F238E27FC236}">
                  <a16:creationId xmlns:a16="http://schemas.microsoft.com/office/drawing/2014/main" id="{0C792E51-30DE-8AC8-D2F6-8D8EB918DC5C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68;p82">
              <a:extLst>
                <a:ext uri="{FF2B5EF4-FFF2-40B4-BE49-F238E27FC236}">
                  <a16:creationId xmlns:a16="http://schemas.microsoft.com/office/drawing/2014/main" id="{CA174350-82DC-7C9E-9994-C4187F9FB98E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9;p82">
              <a:extLst>
                <a:ext uri="{FF2B5EF4-FFF2-40B4-BE49-F238E27FC236}">
                  <a16:creationId xmlns:a16="http://schemas.microsoft.com/office/drawing/2014/main" id="{36E5CA77-FC71-B02E-A024-AF3577B0C151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EFAB5CF7-16EE-4F45-563A-4D304B9F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86" y="1264920"/>
            <a:ext cx="4193765" cy="296812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D1CED6B-8D79-C329-FE88-14AAE3729FD7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39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Montage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8901137-137F-2D2C-DA03-AB158AF2DA6E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87450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588;p38">
            <a:extLst>
              <a:ext uri="{FF2B5EF4-FFF2-40B4-BE49-F238E27FC236}">
                <a16:creationId xmlns:a16="http://schemas.microsoft.com/office/drawing/2014/main" id="{200C8B79-4F7D-B0EE-B347-75721460A2A5}"/>
              </a:ext>
            </a:extLst>
          </p:cNvPr>
          <p:cNvSpPr/>
          <p:nvPr/>
        </p:nvSpPr>
        <p:spPr>
          <a:xfrm>
            <a:off x="6192756" y="1677685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2604" name="Google Shape;260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Montage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05" name="Google Shape;2605;p39"/>
          <p:cNvSpPr txBox="1">
            <a:spLocks noGrp="1"/>
          </p:cNvSpPr>
          <p:nvPr>
            <p:ph type="body" idx="1"/>
          </p:nvPr>
        </p:nvSpPr>
        <p:spPr>
          <a:xfrm>
            <a:off x="851050" y="1429072"/>
            <a:ext cx="4697100" cy="271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/>
              <a:t>Matériel mis à notre disposition : </a:t>
            </a:r>
            <a:br>
              <a:rPr lang="fr-FR" dirty="0"/>
            </a:b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-Microcontrôleur wifi ESP8266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-Capteur de température GY-21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-Ecran LCD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-Convertisseur USB CP2102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-</a:t>
            </a:r>
            <a:r>
              <a:rPr lang="fr-FR" dirty="0" err="1"/>
              <a:t>Bread</a:t>
            </a:r>
            <a:r>
              <a:rPr lang="fr-FR" dirty="0"/>
              <a:t> </a:t>
            </a:r>
            <a:r>
              <a:rPr lang="fr-FR" dirty="0" err="1"/>
              <a:t>board</a:t>
            </a:r>
            <a:endParaRPr dirty="0"/>
          </a:p>
        </p:txBody>
      </p:sp>
      <p:sp>
        <p:nvSpPr>
          <p:cNvPr id="2614" name="Google Shape;2614;p39"/>
          <p:cNvSpPr/>
          <p:nvPr/>
        </p:nvSpPr>
        <p:spPr>
          <a:xfrm>
            <a:off x="7005538" y="3939390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B24990C2-94B4-81F8-48B9-E699AF5CF9E8}"/>
              </a:ext>
            </a:extLst>
          </p:cNvPr>
          <p:cNvSpPr/>
          <p:nvPr/>
        </p:nvSpPr>
        <p:spPr>
          <a:xfrm>
            <a:off x="6098926" y="1531547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5" name="Image 4" descr="Une image contenant Ingénierie électronique, Appareils électroniques, fils électriques, Composant électronique">
            <a:extLst>
              <a:ext uri="{FF2B5EF4-FFF2-40B4-BE49-F238E27FC236}">
                <a16:creationId xmlns:a16="http://schemas.microsoft.com/office/drawing/2014/main" id="{3AE5A5DF-4523-29CC-B3E8-EB258812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84658" y="2036679"/>
            <a:ext cx="2664293" cy="1998220"/>
          </a:xfrm>
          <a:prstGeom prst="rect">
            <a:avLst/>
          </a:prstGeom>
        </p:spPr>
      </p:pic>
      <p:grpSp>
        <p:nvGrpSpPr>
          <p:cNvPr id="12" name="Google Shape;2607;p39">
            <a:extLst>
              <a:ext uri="{FF2B5EF4-FFF2-40B4-BE49-F238E27FC236}">
                <a16:creationId xmlns:a16="http://schemas.microsoft.com/office/drawing/2014/main" id="{DF054BE8-9E10-B53D-678A-0C78FA11F32A}"/>
              </a:ext>
            </a:extLst>
          </p:cNvPr>
          <p:cNvGrpSpPr/>
          <p:nvPr/>
        </p:nvGrpSpPr>
        <p:grpSpPr>
          <a:xfrm>
            <a:off x="6893430" y="1393471"/>
            <a:ext cx="446647" cy="276334"/>
            <a:chOff x="3419725" y="2613600"/>
            <a:chExt cx="1769600" cy="1094825"/>
          </a:xfrm>
        </p:grpSpPr>
        <p:sp>
          <p:nvSpPr>
            <p:cNvPr id="13" name="Google Shape;2608;p39">
              <a:extLst>
                <a:ext uri="{FF2B5EF4-FFF2-40B4-BE49-F238E27FC236}">
                  <a16:creationId xmlns:a16="http://schemas.microsoft.com/office/drawing/2014/main" id="{BA9BB02F-E075-3B16-41A7-2BB46FC619BB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9;p39">
              <a:extLst>
                <a:ext uri="{FF2B5EF4-FFF2-40B4-BE49-F238E27FC236}">
                  <a16:creationId xmlns:a16="http://schemas.microsoft.com/office/drawing/2014/main" id="{08EDF1EF-DA28-D71D-8711-2655D618945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0;p39">
              <a:extLst>
                <a:ext uri="{FF2B5EF4-FFF2-40B4-BE49-F238E27FC236}">
                  <a16:creationId xmlns:a16="http://schemas.microsoft.com/office/drawing/2014/main" id="{32647080-31F8-6A36-2592-8BDBF3EFEEE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1;p39">
              <a:extLst>
                <a:ext uri="{FF2B5EF4-FFF2-40B4-BE49-F238E27FC236}">
                  <a16:creationId xmlns:a16="http://schemas.microsoft.com/office/drawing/2014/main" id="{B60BC513-19C1-CBE4-3510-3B3E537DD093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2;p39">
              <a:extLst>
                <a:ext uri="{FF2B5EF4-FFF2-40B4-BE49-F238E27FC236}">
                  <a16:creationId xmlns:a16="http://schemas.microsoft.com/office/drawing/2014/main" id="{F22014DD-42CC-212F-70F1-065836841028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3;p39">
              <a:extLst>
                <a:ext uri="{FF2B5EF4-FFF2-40B4-BE49-F238E27FC236}">
                  <a16:creationId xmlns:a16="http://schemas.microsoft.com/office/drawing/2014/main" id="{26A69CA5-0066-7169-78D4-622C0F85915D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543F81E-0781-433B-2D72-4E885747A46E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0393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Les affichages de l’écran LCD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8" name="Image 7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D2A1FCDB-875D-F4E9-6DAF-C861DCBF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45" y="1631069"/>
            <a:ext cx="2758683" cy="1927163"/>
          </a:xfrm>
          <a:prstGeom prst="rect">
            <a:avLst/>
          </a:prstGeom>
        </p:spPr>
      </p:pic>
      <p:pic>
        <p:nvPicPr>
          <p:cNvPr id="20" name="Image 19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FDEE492B-FCF5-E7A0-7245-5EE9FE23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747" y="1614177"/>
            <a:ext cx="2672128" cy="1967201"/>
          </a:xfrm>
          <a:prstGeom prst="rect">
            <a:avLst/>
          </a:prstGeom>
        </p:spPr>
      </p:pic>
      <p:pic>
        <p:nvPicPr>
          <p:cNvPr id="6" name="Image 5" descr="Une image contenant texte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68E1A363-3958-0EE3-81EC-21F3C0B2F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3" y="1631070"/>
            <a:ext cx="2603858" cy="1927163"/>
          </a:xfrm>
          <a:prstGeom prst="rect">
            <a:avLst/>
          </a:prstGeom>
        </p:spPr>
      </p:pic>
      <p:grpSp>
        <p:nvGrpSpPr>
          <p:cNvPr id="24" name="Google Shape;2607;p39">
            <a:extLst>
              <a:ext uri="{FF2B5EF4-FFF2-40B4-BE49-F238E27FC236}">
                <a16:creationId xmlns:a16="http://schemas.microsoft.com/office/drawing/2014/main" id="{5EB1049D-3A8A-C373-CF7C-B47BC8872DAF}"/>
              </a:ext>
            </a:extLst>
          </p:cNvPr>
          <p:cNvGrpSpPr/>
          <p:nvPr/>
        </p:nvGrpSpPr>
        <p:grpSpPr>
          <a:xfrm>
            <a:off x="1480023" y="1442932"/>
            <a:ext cx="446647" cy="276334"/>
            <a:chOff x="3419725" y="2613600"/>
            <a:chExt cx="1769600" cy="1094825"/>
          </a:xfrm>
        </p:grpSpPr>
        <p:sp>
          <p:nvSpPr>
            <p:cNvPr id="25" name="Google Shape;2608;p39">
              <a:extLst>
                <a:ext uri="{FF2B5EF4-FFF2-40B4-BE49-F238E27FC236}">
                  <a16:creationId xmlns:a16="http://schemas.microsoft.com/office/drawing/2014/main" id="{8B06DE6C-32DF-389F-D439-504FDD37ADFC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09;p39">
              <a:extLst>
                <a:ext uri="{FF2B5EF4-FFF2-40B4-BE49-F238E27FC236}">
                  <a16:creationId xmlns:a16="http://schemas.microsoft.com/office/drawing/2014/main" id="{433B309D-F09C-4760-470F-C6B7BA9FA23C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10;p39">
              <a:extLst>
                <a:ext uri="{FF2B5EF4-FFF2-40B4-BE49-F238E27FC236}">
                  <a16:creationId xmlns:a16="http://schemas.microsoft.com/office/drawing/2014/main" id="{64C46DD7-AF82-B020-7F77-90AC95A89522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11;p39">
              <a:extLst>
                <a:ext uri="{FF2B5EF4-FFF2-40B4-BE49-F238E27FC236}">
                  <a16:creationId xmlns:a16="http://schemas.microsoft.com/office/drawing/2014/main" id="{4A2AB100-FFE9-7BE6-290B-283CD4B0FBB6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12;p39">
              <a:extLst>
                <a:ext uri="{FF2B5EF4-FFF2-40B4-BE49-F238E27FC236}">
                  <a16:creationId xmlns:a16="http://schemas.microsoft.com/office/drawing/2014/main" id="{EC8721DF-E067-E8E5-DC95-F634EAA00A89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13;p39">
              <a:extLst>
                <a:ext uri="{FF2B5EF4-FFF2-40B4-BE49-F238E27FC236}">
                  <a16:creationId xmlns:a16="http://schemas.microsoft.com/office/drawing/2014/main" id="{25083258-654B-F706-0393-522897269889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607;p39">
            <a:extLst>
              <a:ext uri="{FF2B5EF4-FFF2-40B4-BE49-F238E27FC236}">
                <a16:creationId xmlns:a16="http://schemas.microsoft.com/office/drawing/2014/main" id="{D2BF9FCD-3724-B344-07FB-F21176877F94}"/>
              </a:ext>
            </a:extLst>
          </p:cNvPr>
          <p:cNvGrpSpPr/>
          <p:nvPr/>
        </p:nvGrpSpPr>
        <p:grpSpPr>
          <a:xfrm>
            <a:off x="4401753" y="1442952"/>
            <a:ext cx="446647" cy="276334"/>
            <a:chOff x="3419725" y="2613600"/>
            <a:chExt cx="1769600" cy="1094825"/>
          </a:xfrm>
        </p:grpSpPr>
        <p:sp>
          <p:nvSpPr>
            <p:cNvPr id="32" name="Google Shape;2608;p39">
              <a:extLst>
                <a:ext uri="{FF2B5EF4-FFF2-40B4-BE49-F238E27FC236}">
                  <a16:creationId xmlns:a16="http://schemas.microsoft.com/office/drawing/2014/main" id="{290471B5-C10C-5A1D-BC1A-8F6F38A7C206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09;p39">
              <a:extLst>
                <a:ext uri="{FF2B5EF4-FFF2-40B4-BE49-F238E27FC236}">
                  <a16:creationId xmlns:a16="http://schemas.microsoft.com/office/drawing/2014/main" id="{FE26A475-44DC-7339-525E-1CF1D56DF27D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10;p39">
              <a:extLst>
                <a:ext uri="{FF2B5EF4-FFF2-40B4-BE49-F238E27FC236}">
                  <a16:creationId xmlns:a16="http://schemas.microsoft.com/office/drawing/2014/main" id="{59A031ED-099D-39ED-9BBE-B7D5AB014C5E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11;p39">
              <a:extLst>
                <a:ext uri="{FF2B5EF4-FFF2-40B4-BE49-F238E27FC236}">
                  <a16:creationId xmlns:a16="http://schemas.microsoft.com/office/drawing/2014/main" id="{A0979DB2-E8C8-201B-8CF8-FFBDA1E38DAC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12;p39">
              <a:extLst>
                <a:ext uri="{FF2B5EF4-FFF2-40B4-BE49-F238E27FC236}">
                  <a16:creationId xmlns:a16="http://schemas.microsoft.com/office/drawing/2014/main" id="{EB5DC1D1-E60A-C132-FCAC-42EE0C4DB605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13;p39">
              <a:extLst>
                <a:ext uri="{FF2B5EF4-FFF2-40B4-BE49-F238E27FC236}">
                  <a16:creationId xmlns:a16="http://schemas.microsoft.com/office/drawing/2014/main" id="{95B805CD-9FF3-2483-62F4-545E81F782E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607;p39">
            <a:extLst>
              <a:ext uri="{FF2B5EF4-FFF2-40B4-BE49-F238E27FC236}">
                <a16:creationId xmlns:a16="http://schemas.microsoft.com/office/drawing/2014/main" id="{19EA9309-4659-B56D-9BAE-B48D92710AD2}"/>
              </a:ext>
            </a:extLst>
          </p:cNvPr>
          <p:cNvGrpSpPr/>
          <p:nvPr/>
        </p:nvGrpSpPr>
        <p:grpSpPr>
          <a:xfrm>
            <a:off x="7458385" y="1450941"/>
            <a:ext cx="446647" cy="276334"/>
            <a:chOff x="3419725" y="2613600"/>
            <a:chExt cx="1769600" cy="1094825"/>
          </a:xfrm>
        </p:grpSpPr>
        <p:sp>
          <p:nvSpPr>
            <p:cNvPr id="39" name="Google Shape;2608;p39">
              <a:extLst>
                <a:ext uri="{FF2B5EF4-FFF2-40B4-BE49-F238E27FC236}">
                  <a16:creationId xmlns:a16="http://schemas.microsoft.com/office/drawing/2014/main" id="{3EA3A9BC-2E40-AD3D-EA06-D8CDAEFB8ED9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09;p39">
              <a:extLst>
                <a:ext uri="{FF2B5EF4-FFF2-40B4-BE49-F238E27FC236}">
                  <a16:creationId xmlns:a16="http://schemas.microsoft.com/office/drawing/2014/main" id="{5944FF0B-0995-BDAF-535A-E9B132343CF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10;p39">
              <a:extLst>
                <a:ext uri="{FF2B5EF4-FFF2-40B4-BE49-F238E27FC236}">
                  <a16:creationId xmlns:a16="http://schemas.microsoft.com/office/drawing/2014/main" id="{15DD572E-7176-BEB8-76A0-A6ACD3E0C3F6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11;p39">
              <a:extLst>
                <a:ext uri="{FF2B5EF4-FFF2-40B4-BE49-F238E27FC236}">
                  <a16:creationId xmlns:a16="http://schemas.microsoft.com/office/drawing/2014/main" id="{38870C52-3AC5-347B-5007-1B34589FB0D2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2;p39">
              <a:extLst>
                <a:ext uri="{FF2B5EF4-FFF2-40B4-BE49-F238E27FC236}">
                  <a16:creationId xmlns:a16="http://schemas.microsoft.com/office/drawing/2014/main" id="{724F53D9-079C-9E55-1DC4-66CA1BEAB9AC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13;p39">
              <a:extLst>
                <a:ext uri="{FF2B5EF4-FFF2-40B4-BE49-F238E27FC236}">
                  <a16:creationId xmlns:a16="http://schemas.microsoft.com/office/drawing/2014/main" id="{C4577B02-D2E4-780C-2714-C8C685AA9E76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085;p54">
            <a:extLst>
              <a:ext uri="{FF2B5EF4-FFF2-40B4-BE49-F238E27FC236}">
                <a16:creationId xmlns:a16="http://schemas.microsoft.com/office/drawing/2014/main" id="{4D92A043-D074-9640-AD4A-53EB0EEE9C5E}"/>
              </a:ext>
            </a:extLst>
          </p:cNvPr>
          <p:cNvSpPr/>
          <p:nvPr/>
        </p:nvSpPr>
        <p:spPr>
          <a:xfrm>
            <a:off x="532313" y="3343380"/>
            <a:ext cx="2341877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Humidité (en %)</a:t>
            </a:r>
            <a:endParaRPr dirty="0"/>
          </a:p>
        </p:txBody>
      </p:sp>
      <p:sp>
        <p:nvSpPr>
          <p:cNvPr id="46" name="Google Shape;3085;p54">
            <a:extLst>
              <a:ext uri="{FF2B5EF4-FFF2-40B4-BE49-F238E27FC236}">
                <a16:creationId xmlns:a16="http://schemas.microsoft.com/office/drawing/2014/main" id="{A1562856-1029-A0BE-D491-371D27538A85}"/>
              </a:ext>
            </a:extLst>
          </p:cNvPr>
          <p:cNvSpPr/>
          <p:nvPr/>
        </p:nvSpPr>
        <p:spPr>
          <a:xfrm>
            <a:off x="3454139" y="3379695"/>
            <a:ext cx="2341877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Température (en °C)</a:t>
            </a:r>
            <a:endParaRPr dirty="0"/>
          </a:p>
        </p:txBody>
      </p:sp>
      <p:sp>
        <p:nvSpPr>
          <p:cNvPr id="47" name="Google Shape;3085;p54">
            <a:extLst>
              <a:ext uri="{FF2B5EF4-FFF2-40B4-BE49-F238E27FC236}">
                <a16:creationId xmlns:a16="http://schemas.microsoft.com/office/drawing/2014/main" id="{1CE96736-3D12-AA61-BE10-64E5FC0C2825}"/>
              </a:ext>
            </a:extLst>
          </p:cNvPr>
          <p:cNvSpPr/>
          <p:nvPr/>
        </p:nvSpPr>
        <p:spPr>
          <a:xfrm>
            <a:off x="6510771" y="3388329"/>
            <a:ext cx="2341877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Pression (en Hpa)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EC7C54-05A8-A3B7-F4C2-0A7F2064A8D9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165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code Arduino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F556AC6-E885-7D41-8148-5292B421AF69}"/>
              </a:ext>
            </a:extLst>
          </p:cNvPr>
          <p:cNvSpPr txBox="1"/>
          <p:nvPr/>
        </p:nvSpPr>
        <p:spPr>
          <a:xfrm>
            <a:off x="137160" y="476714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Florian</a:t>
            </a:r>
          </a:p>
        </p:txBody>
      </p:sp>
    </p:spTree>
    <p:extLst>
      <p:ext uri="{BB962C8B-B14F-4D97-AF65-F5344CB8AC3E}">
        <p14:creationId xmlns:p14="http://schemas.microsoft.com/office/powerpoint/2010/main" val="367872573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E18790-15FE-C46B-F4BE-B14CED23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" y="831290"/>
            <a:ext cx="7825740" cy="2437690"/>
          </a:xfrm>
          <a:prstGeom prst="rect">
            <a:avLst/>
          </a:prstGeom>
        </p:spPr>
      </p:pic>
      <p:sp>
        <p:nvSpPr>
          <p:cNvPr id="5" name="Google Shape;3085;p54">
            <a:extLst>
              <a:ext uri="{FF2B5EF4-FFF2-40B4-BE49-F238E27FC236}">
                <a16:creationId xmlns:a16="http://schemas.microsoft.com/office/drawing/2014/main" id="{4F2C583F-573D-BCAD-CC9B-83461F62EBC5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/>
              <a:t>Initialisation de la connexion wifi</a:t>
            </a:r>
          </a:p>
        </p:txBody>
      </p:sp>
      <p:grpSp>
        <p:nvGrpSpPr>
          <p:cNvPr id="6" name="Google Shape;2607;p39">
            <a:extLst>
              <a:ext uri="{FF2B5EF4-FFF2-40B4-BE49-F238E27FC236}">
                <a16:creationId xmlns:a16="http://schemas.microsoft.com/office/drawing/2014/main" id="{52A43EAD-81C5-5C16-201D-3F1A48D5240C}"/>
              </a:ext>
            </a:extLst>
          </p:cNvPr>
          <p:cNvGrpSpPr/>
          <p:nvPr/>
        </p:nvGrpSpPr>
        <p:grpSpPr>
          <a:xfrm>
            <a:off x="4295335" y="620707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B22EAB53-7491-91FD-3932-0C43D1A867E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A88369E0-2AAC-A894-9E4D-CEEF1C709B0E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F2387B8B-A21F-274A-9BF0-9809D4361BB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020366E4-47EA-CCBD-D0C3-A63A3B5FCAD9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D08DC270-6DB9-1654-8F2D-D07D98C6B940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EB1D938F-D8B5-3E24-29EF-2324BEC1CF7F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90F7ACA-6DF2-DD61-EB4E-45E563FFB641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89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86EB45-5CDF-9E7E-D838-6C04F910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43" y="145632"/>
            <a:ext cx="5795314" cy="4140409"/>
          </a:xfrm>
          <a:prstGeom prst="rect">
            <a:avLst/>
          </a:prstGeom>
        </p:spPr>
      </p:pic>
      <p:sp>
        <p:nvSpPr>
          <p:cNvPr id="6" name="Google Shape;3085;p54">
            <a:extLst>
              <a:ext uri="{FF2B5EF4-FFF2-40B4-BE49-F238E27FC236}">
                <a16:creationId xmlns:a16="http://schemas.microsoft.com/office/drawing/2014/main" id="{D022CC6D-7E8A-85ED-A378-A83AA9108724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 Setup</a:t>
            </a:r>
            <a:endParaRPr dirty="0"/>
          </a:p>
        </p:txBody>
      </p:sp>
      <p:grpSp>
        <p:nvGrpSpPr>
          <p:cNvPr id="7" name="Google Shape;2607;p39">
            <a:extLst>
              <a:ext uri="{FF2B5EF4-FFF2-40B4-BE49-F238E27FC236}">
                <a16:creationId xmlns:a16="http://schemas.microsoft.com/office/drawing/2014/main" id="{FB0E9FED-842C-C824-8712-D56E47CE38C9}"/>
              </a:ext>
            </a:extLst>
          </p:cNvPr>
          <p:cNvGrpSpPr/>
          <p:nvPr/>
        </p:nvGrpSpPr>
        <p:grpSpPr>
          <a:xfrm>
            <a:off x="4348676" y="63972"/>
            <a:ext cx="446647" cy="276334"/>
            <a:chOff x="3419725" y="2613600"/>
            <a:chExt cx="1769600" cy="1094825"/>
          </a:xfrm>
        </p:grpSpPr>
        <p:sp>
          <p:nvSpPr>
            <p:cNvPr id="8" name="Google Shape;2608;p39">
              <a:extLst>
                <a:ext uri="{FF2B5EF4-FFF2-40B4-BE49-F238E27FC236}">
                  <a16:creationId xmlns:a16="http://schemas.microsoft.com/office/drawing/2014/main" id="{160A76A4-0FDF-16C0-B567-06D97EF8AC42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9;p39">
              <a:extLst>
                <a:ext uri="{FF2B5EF4-FFF2-40B4-BE49-F238E27FC236}">
                  <a16:creationId xmlns:a16="http://schemas.microsoft.com/office/drawing/2014/main" id="{356234FF-5CF7-8E83-45AC-8D741E42D472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0;p39">
              <a:extLst>
                <a:ext uri="{FF2B5EF4-FFF2-40B4-BE49-F238E27FC236}">
                  <a16:creationId xmlns:a16="http://schemas.microsoft.com/office/drawing/2014/main" id="{787D93C4-2C36-56B8-BB27-73DABB2139E4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1;p39">
              <a:extLst>
                <a:ext uri="{FF2B5EF4-FFF2-40B4-BE49-F238E27FC236}">
                  <a16:creationId xmlns:a16="http://schemas.microsoft.com/office/drawing/2014/main" id="{D0E88D51-B6B1-F339-521B-46C0C90F5939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2;p39">
              <a:extLst>
                <a:ext uri="{FF2B5EF4-FFF2-40B4-BE49-F238E27FC236}">
                  <a16:creationId xmlns:a16="http://schemas.microsoft.com/office/drawing/2014/main" id="{AFAAD2ED-85AF-6293-42A0-62A278331D5F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3;p39">
              <a:extLst>
                <a:ext uri="{FF2B5EF4-FFF2-40B4-BE49-F238E27FC236}">
                  <a16:creationId xmlns:a16="http://schemas.microsoft.com/office/drawing/2014/main" id="{B7E1380B-BFBF-E177-8CDC-60B38FCEF672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44ACBA4F-68B5-AF4F-B704-3E2F9072409C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66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ABED14-189C-8D6B-2340-CEA36E65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6" y="868095"/>
            <a:ext cx="5675400" cy="31787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138DAD-EFB2-F912-97FB-1F34408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35" y="865664"/>
            <a:ext cx="4318290" cy="3181142"/>
          </a:xfrm>
          <a:prstGeom prst="rect">
            <a:avLst/>
          </a:prstGeom>
        </p:spPr>
      </p:pic>
      <p:sp>
        <p:nvSpPr>
          <p:cNvPr id="7" name="Google Shape;3085;p54">
            <a:extLst>
              <a:ext uri="{FF2B5EF4-FFF2-40B4-BE49-F238E27FC236}">
                <a16:creationId xmlns:a16="http://schemas.microsoft.com/office/drawing/2014/main" id="{B696AEBE-B9C1-6FB3-D79A-16E1089B7816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 Loop</a:t>
            </a:r>
            <a:endParaRPr dirty="0"/>
          </a:p>
        </p:txBody>
      </p:sp>
      <p:grpSp>
        <p:nvGrpSpPr>
          <p:cNvPr id="8" name="Google Shape;2607;p39">
            <a:extLst>
              <a:ext uri="{FF2B5EF4-FFF2-40B4-BE49-F238E27FC236}">
                <a16:creationId xmlns:a16="http://schemas.microsoft.com/office/drawing/2014/main" id="{874DC0F5-E183-4E48-0F45-915E35BC73A8}"/>
              </a:ext>
            </a:extLst>
          </p:cNvPr>
          <p:cNvGrpSpPr/>
          <p:nvPr/>
        </p:nvGrpSpPr>
        <p:grpSpPr>
          <a:xfrm>
            <a:off x="6493064" y="604253"/>
            <a:ext cx="446647" cy="276334"/>
            <a:chOff x="3419725" y="2613600"/>
            <a:chExt cx="1769600" cy="1094825"/>
          </a:xfrm>
        </p:grpSpPr>
        <p:sp>
          <p:nvSpPr>
            <p:cNvPr id="9" name="Google Shape;2608;p39">
              <a:extLst>
                <a:ext uri="{FF2B5EF4-FFF2-40B4-BE49-F238E27FC236}">
                  <a16:creationId xmlns:a16="http://schemas.microsoft.com/office/drawing/2014/main" id="{AE7C26A4-EF30-5A3E-028A-06AFA4426F60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9;p39">
              <a:extLst>
                <a:ext uri="{FF2B5EF4-FFF2-40B4-BE49-F238E27FC236}">
                  <a16:creationId xmlns:a16="http://schemas.microsoft.com/office/drawing/2014/main" id="{144F59F6-193E-07A1-4FCD-DDA69CAC1DD2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0;p39">
              <a:extLst>
                <a:ext uri="{FF2B5EF4-FFF2-40B4-BE49-F238E27FC236}">
                  <a16:creationId xmlns:a16="http://schemas.microsoft.com/office/drawing/2014/main" id="{7AB18F72-563B-ED91-D7F0-82DF821CDD5E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1;p39">
              <a:extLst>
                <a:ext uri="{FF2B5EF4-FFF2-40B4-BE49-F238E27FC236}">
                  <a16:creationId xmlns:a16="http://schemas.microsoft.com/office/drawing/2014/main" id="{C28AB45C-6742-31AD-7FEC-17B12D486B76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2;p39">
              <a:extLst>
                <a:ext uri="{FF2B5EF4-FFF2-40B4-BE49-F238E27FC236}">
                  <a16:creationId xmlns:a16="http://schemas.microsoft.com/office/drawing/2014/main" id="{A6CF5A4B-891D-EC60-506E-F5DC4E9963AA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3;p39">
              <a:extLst>
                <a:ext uri="{FF2B5EF4-FFF2-40B4-BE49-F238E27FC236}">
                  <a16:creationId xmlns:a16="http://schemas.microsoft.com/office/drawing/2014/main" id="{1F64AB7F-ADCB-D956-F721-F5E3E1849D74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607;p39">
            <a:extLst>
              <a:ext uri="{FF2B5EF4-FFF2-40B4-BE49-F238E27FC236}">
                <a16:creationId xmlns:a16="http://schemas.microsoft.com/office/drawing/2014/main" id="{90B32397-0B6D-010F-2BAE-14D364CFDFE7}"/>
              </a:ext>
            </a:extLst>
          </p:cNvPr>
          <p:cNvGrpSpPr/>
          <p:nvPr/>
        </p:nvGrpSpPr>
        <p:grpSpPr>
          <a:xfrm>
            <a:off x="2213842" y="609174"/>
            <a:ext cx="446647" cy="276334"/>
            <a:chOff x="3419725" y="2613600"/>
            <a:chExt cx="1769600" cy="1094825"/>
          </a:xfrm>
        </p:grpSpPr>
        <p:sp>
          <p:nvSpPr>
            <p:cNvPr id="17" name="Google Shape;2608;p39">
              <a:extLst>
                <a:ext uri="{FF2B5EF4-FFF2-40B4-BE49-F238E27FC236}">
                  <a16:creationId xmlns:a16="http://schemas.microsoft.com/office/drawing/2014/main" id="{D08948EC-20C6-7230-C8DB-7A976C21584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09;p39">
              <a:extLst>
                <a:ext uri="{FF2B5EF4-FFF2-40B4-BE49-F238E27FC236}">
                  <a16:creationId xmlns:a16="http://schemas.microsoft.com/office/drawing/2014/main" id="{ACAD5B23-19DC-F5D7-EE17-4CA45EF9DFBD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10;p39">
              <a:extLst>
                <a:ext uri="{FF2B5EF4-FFF2-40B4-BE49-F238E27FC236}">
                  <a16:creationId xmlns:a16="http://schemas.microsoft.com/office/drawing/2014/main" id="{7DAF50CB-D4B4-2F6E-7BFE-913256B6A2C6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11;p39">
              <a:extLst>
                <a:ext uri="{FF2B5EF4-FFF2-40B4-BE49-F238E27FC236}">
                  <a16:creationId xmlns:a16="http://schemas.microsoft.com/office/drawing/2014/main" id="{13F03193-10FC-FC38-DA1A-7A93F6F299A1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2;p39">
              <a:extLst>
                <a:ext uri="{FF2B5EF4-FFF2-40B4-BE49-F238E27FC236}">
                  <a16:creationId xmlns:a16="http://schemas.microsoft.com/office/drawing/2014/main" id="{B284CEC1-0A67-C673-8443-C25860CE1C8E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3;p39">
              <a:extLst>
                <a:ext uri="{FF2B5EF4-FFF2-40B4-BE49-F238E27FC236}">
                  <a16:creationId xmlns:a16="http://schemas.microsoft.com/office/drawing/2014/main" id="{862CE1B9-D754-FB56-3CF7-DFFB570EBDDF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8CEE3A35-4CEB-83E9-288A-413BDEB2B448}"/>
              </a:ext>
            </a:extLst>
          </p:cNvPr>
          <p:cNvSpPr txBox="1"/>
          <p:nvPr/>
        </p:nvSpPr>
        <p:spPr>
          <a:xfrm>
            <a:off x="124846" y="4787472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915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6D2428-66A8-0DF0-2164-DCF02ED7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181" y="331261"/>
            <a:ext cx="4588955" cy="4297680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2978789" y="44841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 Setup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2BEA84-FFCF-DEE3-9D72-CA934F0C26F2}"/>
              </a:ext>
            </a:extLst>
          </p:cNvPr>
          <p:cNvSpPr txBox="1"/>
          <p:nvPr/>
        </p:nvSpPr>
        <p:spPr>
          <a:xfrm>
            <a:off x="87630" y="4787472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33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31343" y="2802073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L’API et notre base de données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0F129C-EB2F-6650-4637-A957DBE35368}"/>
              </a:ext>
            </a:extLst>
          </p:cNvPr>
          <p:cNvSpPr txBox="1"/>
          <p:nvPr/>
        </p:nvSpPr>
        <p:spPr>
          <a:xfrm>
            <a:off x="80010" y="4730532"/>
            <a:ext cx="636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407412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36"/>
          <p:cNvSpPr/>
          <p:nvPr/>
        </p:nvSpPr>
        <p:spPr>
          <a:xfrm>
            <a:off x="4687123" y="2438653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6"/>
          <p:cNvSpPr/>
          <p:nvPr/>
        </p:nvSpPr>
        <p:spPr>
          <a:xfrm>
            <a:off x="4677521" y="1213848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6"/>
          <p:cNvSpPr/>
          <p:nvPr/>
        </p:nvSpPr>
        <p:spPr>
          <a:xfrm>
            <a:off x="715121" y="3643675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6"/>
          <p:cNvSpPr/>
          <p:nvPr/>
        </p:nvSpPr>
        <p:spPr>
          <a:xfrm>
            <a:off x="715121" y="2424475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6"/>
          <p:cNvSpPr/>
          <p:nvPr/>
        </p:nvSpPr>
        <p:spPr>
          <a:xfrm>
            <a:off x="715121" y="1213848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2558" name="Google Shape;2558;p36"/>
          <p:cNvSpPr txBox="1">
            <a:spLocks noGrp="1"/>
          </p:cNvSpPr>
          <p:nvPr>
            <p:ph type="title"/>
          </p:nvPr>
        </p:nvSpPr>
        <p:spPr>
          <a:xfrm>
            <a:off x="5540951" y="1403756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du Raspberry</a:t>
            </a:r>
            <a:endParaRPr dirty="0"/>
          </a:p>
        </p:txBody>
      </p:sp>
      <p:sp>
        <p:nvSpPr>
          <p:cNvPr id="2559" name="Google Shape;2559;p36"/>
          <p:cNvSpPr txBox="1">
            <a:spLocks noGrp="1"/>
          </p:cNvSpPr>
          <p:nvPr>
            <p:ph type="subTitle" idx="1"/>
          </p:nvPr>
        </p:nvSpPr>
        <p:spPr>
          <a:xfrm>
            <a:off x="-2761241" y="4767585"/>
            <a:ext cx="2867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0" name="Google Shape;2560;p36"/>
          <p:cNvSpPr txBox="1">
            <a:spLocks noGrp="1"/>
          </p:cNvSpPr>
          <p:nvPr>
            <p:ph type="title" idx="2"/>
          </p:nvPr>
        </p:nvSpPr>
        <p:spPr>
          <a:xfrm>
            <a:off x="5552179" y="2624100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Arduino</a:t>
            </a:r>
            <a:endParaRPr dirty="0"/>
          </a:p>
        </p:txBody>
      </p:sp>
      <p:sp>
        <p:nvSpPr>
          <p:cNvPr id="2562" name="Google Shape;2562;p36"/>
          <p:cNvSpPr txBox="1">
            <a:spLocks noGrp="1"/>
          </p:cNvSpPr>
          <p:nvPr>
            <p:ph type="title" idx="4"/>
          </p:nvPr>
        </p:nvSpPr>
        <p:spPr>
          <a:xfrm flipH="1">
            <a:off x="1563549" y="3833575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L’api et notre base de données</a:t>
            </a:r>
            <a:endParaRPr dirty="0"/>
          </a:p>
        </p:txBody>
      </p:sp>
      <p:sp>
        <p:nvSpPr>
          <p:cNvPr id="2563" name="Google Shape;2563;p36"/>
          <p:cNvSpPr txBox="1">
            <a:spLocks noGrp="1"/>
          </p:cNvSpPr>
          <p:nvPr>
            <p:ph type="title" idx="13"/>
          </p:nvPr>
        </p:nvSpPr>
        <p:spPr>
          <a:xfrm>
            <a:off x="1563549" y="2614375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montage</a:t>
            </a:r>
            <a:endParaRPr dirty="0"/>
          </a:p>
        </p:txBody>
      </p:sp>
      <p:sp>
        <p:nvSpPr>
          <p:cNvPr id="2567" name="Google Shape;2567;p36"/>
          <p:cNvSpPr txBox="1">
            <a:spLocks noGrp="1"/>
          </p:cNvSpPr>
          <p:nvPr>
            <p:ph type="title" idx="17"/>
          </p:nvPr>
        </p:nvSpPr>
        <p:spPr>
          <a:xfrm flipH="1">
            <a:off x="5540951" y="3709543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site </a:t>
            </a:r>
            <a:endParaRPr dirty="0"/>
          </a:p>
        </p:txBody>
      </p:sp>
      <p:sp>
        <p:nvSpPr>
          <p:cNvPr id="2569" name="Google Shape;2569;p36"/>
          <p:cNvSpPr txBox="1">
            <a:spLocks noGrp="1"/>
          </p:cNvSpPr>
          <p:nvPr>
            <p:ph type="title" idx="6"/>
          </p:nvPr>
        </p:nvSpPr>
        <p:spPr>
          <a:xfrm>
            <a:off x="720521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70" name="Google Shape;2570;p36"/>
          <p:cNvSpPr txBox="1">
            <a:spLocks noGrp="1"/>
          </p:cNvSpPr>
          <p:nvPr>
            <p:ph type="title" idx="19"/>
          </p:nvPr>
        </p:nvSpPr>
        <p:spPr>
          <a:xfrm>
            <a:off x="720521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71" name="Google Shape;2571;p36"/>
          <p:cNvSpPr txBox="1">
            <a:spLocks noGrp="1"/>
          </p:cNvSpPr>
          <p:nvPr>
            <p:ph type="title" idx="7"/>
          </p:nvPr>
        </p:nvSpPr>
        <p:spPr>
          <a:xfrm flipH="1">
            <a:off x="4671693" y="1403756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72" name="Google Shape;2572;p36"/>
          <p:cNvSpPr txBox="1">
            <a:spLocks noGrp="1"/>
          </p:cNvSpPr>
          <p:nvPr>
            <p:ph type="title" idx="20"/>
          </p:nvPr>
        </p:nvSpPr>
        <p:spPr>
          <a:xfrm flipH="1">
            <a:off x="4671693" y="262410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73" name="Google Shape;2573;p36"/>
          <p:cNvSpPr txBox="1">
            <a:spLocks noGrp="1"/>
          </p:cNvSpPr>
          <p:nvPr>
            <p:ph type="title" idx="8"/>
          </p:nvPr>
        </p:nvSpPr>
        <p:spPr>
          <a:xfrm>
            <a:off x="720521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74" name="Google Shape;2574;p36"/>
          <p:cNvSpPr txBox="1">
            <a:spLocks noGrp="1"/>
          </p:cNvSpPr>
          <p:nvPr>
            <p:ph type="title" idx="21"/>
          </p:nvPr>
        </p:nvSpPr>
        <p:spPr>
          <a:xfrm>
            <a:off x="4671693" y="3856244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0" name="Google Shape;2551;p36">
            <a:extLst>
              <a:ext uri="{FF2B5EF4-FFF2-40B4-BE49-F238E27FC236}">
                <a16:creationId xmlns:a16="http://schemas.microsoft.com/office/drawing/2014/main" id="{A23F648A-EF6C-3476-E62A-CFC90C8C85B9}"/>
              </a:ext>
            </a:extLst>
          </p:cNvPr>
          <p:cNvSpPr/>
          <p:nvPr/>
        </p:nvSpPr>
        <p:spPr>
          <a:xfrm>
            <a:off x="4687123" y="3556902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72;p36">
            <a:extLst>
              <a:ext uri="{FF2B5EF4-FFF2-40B4-BE49-F238E27FC236}">
                <a16:creationId xmlns:a16="http://schemas.microsoft.com/office/drawing/2014/main" id="{33CAC276-9DCD-F772-F938-1C634B5D4D64}"/>
              </a:ext>
            </a:extLst>
          </p:cNvPr>
          <p:cNvSpPr txBox="1">
            <a:spLocks/>
          </p:cNvSpPr>
          <p:nvPr/>
        </p:nvSpPr>
        <p:spPr>
          <a:xfrm flipH="1">
            <a:off x="4687123" y="3746802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urret Road"/>
              <a:buNone/>
              <a:defRPr sz="2200" b="1" i="0" u="none" strike="noStrike" cap="none">
                <a:solidFill>
                  <a:schemeClr val="dk2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2" name="Google Shape;2558;p36">
            <a:extLst>
              <a:ext uri="{FF2B5EF4-FFF2-40B4-BE49-F238E27FC236}">
                <a16:creationId xmlns:a16="http://schemas.microsoft.com/office/drawing/2014/main" id="{2F9F583F-EECA-271E-2FA5-E485D87A4C8E}"/>
              </a:ext>
            </a:extLst>
          </p:cNvPr>
          <p:cNvSpPr txBox="1">
            <a:spLocks/>
          </p:cNvSpPr>
          <p:nvPr/>
        </p:nvSpPr>
        <p:spPr>
          <a:xfrm>
            <a:off x="1563549" y="1403756"/>
            <a:ext cx="2867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urret Road"/>
              <a:buNone/>
              <a:defRPr sz="2200" b="1" i="0" u="none" strike="noStrike" cap="none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Découverte du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1AAD5AD-A87B-A1E2-2512-19A7FBB90A35}"/>
              </a:ext>
            </a:extLst>
          </p:cNvPr>
          <p:cNvSpPr txBox="1"/>
          <p:nvPr/>
        </p:nvSpPr>
        <p:spPr>
          <a:xfrm>
            <a:off x="60960" y="4754880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elouan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4A6247-0136-5C27-0C3B-B94AA14D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19" y="235877"/>
            <a:ext cx="7528560" cy="4050164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0574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connexion à la base de donnes </a:t>
            </a:r>
            <a:endParaRPr dirty="0"/>
          </a:p>
        </p:txBody>
      </p:sp>
      <p:grpSp>
        <p:nvGrpSpPr>
          <p:cNvPr id="7" name="Google Shape;2607;p39">
            <a:extLst>
              <a:ext uri="{FF2B5EF4-FFF2-40B4-BE49-F238E27FC236}">
                <a16:creationId xmlns:a16="http://schemas.microsoft.com/office/drawing/2014/main" id="{80B537B6-4727-37F3-55BE-A0DF005F2C73}"/>
              </a:ext>
            </a:extLst>
          </p:cNvPr>
          <p:cNvGrpSpPr/>
          <p:nvPr/>
        </p:nvGrpSpPr>
        <p:grpSpPr>
          <a:xfrm>
            <a:off x="4348676" y="97710"/>
            <a:ext cx="446647" cy="276334"/>
            <a:chOff x="3419725" y="2613600"/>
            <a:chExt cx="1769600" cy="1094825"/>
          </a:xfrm>
        </p:grpSpPr>
        <p:sp>
          <p:nvSpPr>
            <p:cNvPr id="8" name="Google Shape;2608;p39">
              <a:extLst>
                <a:ext uri="{FF2B5EF4-FFF2-40B4-BE49-F238E27FC236}">
                  <a16:creationId xmlns:a16="http://schemas.microsoft.com/office/drawing/2014/main" id="{5A3DE241-6A1A-A16B-DD93-FC8BEE245C5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9;p39">
              <a:extLst>
                <a:ext uri="{FF2B5EF4-FFF2-40B4-BE49-F238E27FC236}">
                  <a16:creationId xmlns:a16="http://schemas.microsoft.com/office/drawing/2014/main" id="{D30B103A-30BB-4FFB-1E74-D67CEF159281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0;p39">
              <a:extLst>
                <a:ext uri="{FF2B5EF4-FFF2-40B4-BE49-F238E27FC236}">
                  <a16:creationId xmlns:a16="http://schemas.microsoft.com/office/drawing/2014/main" id="{1988334B-4F04-BC36-72B9-2CAE84C7AFF5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1;p39">
              <a:extLst>
                <a:ext uri="{FF2B5EF4-FFF2-40B4-BE49-F238E27FC236}">
                  <a16:creationId xmlns:a16="http://schemas.microsoft.com/office/drawing/2014/main" id="{6E410435-87FA-90FA-A351-E18DDA66DEFA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2;p39">
              <a:extLst>
                <a:ext uri="{FF2B5EF4-FFF2-40B4-BE49-F238E27FC236}">
                  <a16:creationId xmlns:a16="http://schemas.microsoft.com/office/drawing/2014/main" id="{F0FB46D7-559C-9333-A429-83FC9B70B261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3;p39">
              <a:extLst>
                <a:ext uri="{FF2B5EF4-FFF2-40B4-BE49-F238E27FC236}">
                  <a16:creationId xmlns:a16="http://schemas.microsoft.com/office/drawing/2014/main" id="{7C96A128-231C-1AB8-058A-52C32F473BD9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59552A2-8456-33AC-3B47-17299092C94C}"/>
              </a:ext>
            </a:extLst>
          </p:cNvPr>
          <p:cNvSpPr txBox="1"/>
          <p:nvPr/>
        </p:nvSpPr>
        <p:spPr>
          <a:xfrm>
            <a:off x="156210" y="4753734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99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fonction GET</a:t>
            </a:r>
            <a:endParaRPr dirty="0"/>
          </a:p>
        </p:txBody>
      </p:sp>
      <p:grpSp>
        <p:nvGrpSpPr>
          <p:cNvPr id="7" name="Google Shape;2607;p39">
            <a:extLst>
              <a:ext uri="{FF2B5EF4-FFF2-40B4-BE49-F238E27FC236}">
                <a16:creationId xmlns:a16="http://schemas.microsoft.com/office/drawing/2014/main" id="{8431B34A-BEA6-646E-C10A-A45B0DCEC04C}"/>
              </a:ext>
            </a:extLst>
          </p:cNvPr>
          <p:cNvGrpSpPr/>
          <p:nvPr/>
        </p:nvGrpSpPr>
        <p:grpSpPr>
          <a:xfrm>
            <a:off x="4348676" y="92091"/>
            <a:ext cx="446647" cy="276334"/>
            <a:chOff x="3419725" y="2613600"/>
            <a:chExt cx="1769600" cy="1094825"/>
          </a:xfrm>
        </p:grpSpPr>
        <p:sp>
          <p:nvSpPr>
            <p:cNvPr id="8" name="Google Shape;2608;p39">
              <a:extLst>
                <a:ext uri="{FF2B5EF4-FFF2-40B4-BE49-F238E27FC236}">
                  <a16:creationId xmlns:a16="http://schemas.microsoft.com/office/drawing/2014/main" id="{3A8FAF75-EAD5-1705-7F04-8D8AEF8A005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9;p39">
              <a:extLst>
                <a:ext uri="{FF2B5EF4-FFF2-40B4-BE49-F238E27FC236}">
                  <a16:creationId xmlns:a16="http://schemas.microsoft.com/office/drawing/2014/main" id="{CD7DC900-1E8E-E0C7-668E-3C6AEE73072D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0;p39">
              <a:extLst>
                <a:ext uri="{FF2B5EF4-FFF2-40B4-BE49-F238E27FC236}">
                  <a16:creationId xmlns:a16="http://schemas.microsoft.com/office/drawing/2014/main" id="{FF5F9CE9-4EDF-1EC2-E6F2-519D8C7A9ECA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1;p39">
              <a:extLst>
                <a:ext uri="{FF2B5EF4-FFF2-40B4-BE49-F238E27FC236}">
                  <a16:creationId xmlns:a16="http://schemas.microsoft.com/office/drawing/2014/main" id="{D4030D9D-1080-2F31-3C33-665F02EDC3BB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2;p39">
              <a:extLst>
                <a:ext uri="{FF2B5EF4-FFF2-40B4-BE49-F238E27FC236}">
                  <a16:creationId xmlns:a16="http://schemas.microsoft.com/office/drawing/2014/main" id="{4F34442B-EE57-10D6-A683-EA943E3B61D9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13;p39">
              <a:extLst>
                <a:ext uri="{FF2B5EF4-FFF2-40B4-BE49-F238E27FC236}">
                  <a16:creationId xmlns:a16="http://schemas.microsoft.com/office/drawing/2014/main" id="{87C58F3C-EF71-6E9F-E1DD-A882F534EF1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63EFAFA5-A708-566A-118F-A92C90E7D804}"/>
              </a:ext>
            </a:extLst>
          </p:cNvPr>
          <p:cNvSpPr txBox="1"/>
          <p:nvPr/>
        </p:nvSpPr>
        <p:spPr>
          <a:xfrm>
            <a:off x="95250" y="4808272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9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0E62DE-3742-36A6-A882-7ABC1F8C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230257"/>
            <a:ext cx="7307580" cy="405578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Donnés au format JSON</a:t>
            </a:r>
            <a:endParaRPr dirty="0"/>
          </a:p>
        </p:txBody>
      </p:sp>
      <p:grpSp>
        <p:nvGrpSpPr>
          <p:cNvPr id="4" name="Google Shape;2607;p39">
            <a:extLst>
              <a:ext uri="{FF2B5EF4-FFF2-40B4-BE49-F238E27FC236}">
                <a16:creationId xmlns:a16="http://schemas.microsoft.com/office/drawing/2014/main" id="{D9E870A7-F43A-C6F1-F8F5-E8964B26A58A}"/>
              </a:ext>
            </a:extLst>
          </p:cNvPr>
          <p:cNvGrpSpPr/>
          <p:nvPr/>
        </p:nvGrpSpPr>
        <p:grpSpPr>
          <a:xfrm>
            <a:off x="4348676" y="230256"/>
            <a:ext cx="446647" cy="276334"/>
            <a:chOff x="3419725" y="2613600"/>
            <a:chExt cx="1769600" cy="1094825"/>
          </a:xfrm>
        </p:grpSpPr>
        <p:sp>
          <p:nvSpPr>
            <p:cNvPr id="5" name="Google Shape;2608;p39">
              <a:extLst>
                <a:ext uri="{FF2B5EF4-FFF2-40B4-BE49-F238E27FC236}">
                  <a16:creationId xmlns:a16="http://schemas.microsoft.com/office/drawing/2014/main" id="{3E7960EB-1ACE-1783-AD64-59068AA70560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9;p39">
              <a:extLst>
                <a:ext uri="{FF2B5EF4-FFF2-40B4-BE49-F238E27FC236}">
                  <a16:creationId xmlns:a16="http://schemas.microsoft.com/office/drawing/2014/main" id="{5AF74044-93C7-B199-6D17-5110E4AC208F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0;p39">
              <a:extLst>
                <a:ext uri="{FF2B5EF4-FFF2-40B4-BE49-F238E27FC236}">
                  <a16:creationId xmlns:a16="http://schemas.microsoft.com/office/drawing/2014/main" id="{29D0C877-87DB-3DA5-0FC4-A4CA34BE9FE2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1;p39">
              <a:extLst>
                <a:ext uri="{FF2B5EF4-FFF2-40B4-BE49-F238E27FC236}">
                  <a16:creationId xmlns:a16="http://schemas.microsoft.com/office/drawing/2014/main" id="{EC647FB6-C976-7D02-D2CF-B2ACEBF80C65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2;p39">
              <a:extLst>
                <a:ext uri="{FF2B5EF4-FFF2-40B4-BE49-F238E27FC236}">
                  <a16:creationId xmlns:a16="http://schemas.microsoft.com/office/drawing/2014/main" id="{065D3FFF-FD36-CAF8-907B-4800670B297A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CD034DAA-2A19-5172-4C22-E25E22FA670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CC43EAFB-4D0F-55FF-8B89-5F76D0845062}"/>
              </a:ext>
            </a:extLst>
          </p:cNvPr>
          <p:cNvSpPr txBox="1"/>
          <p:nvPr/>
        </p:nvSpPr>
        <p:spPr>
          <a:xfrm>
            <a:off x="118110" y="4725105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73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0E62DE-3742-36A6-A882-7ABC1F8C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230257"/>
            <a:ext cx="7307580" cy="405578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54CA032-1A78-7953-96CC-F0357D9B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1" y="243981"/>
            <a:ext cx="7307579" cy="402833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fonction post</a:t>
            </a:r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676" y="21653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A51DA344-CEAF-599E-E8FB-397DB16F5E9F}"/>
              </a:ext>
            </a:extLst>
          </p:cNvPr>
          <p:cNvSpPr txBox="1"/>
          <p:nvPr/>
        </p:nvSpPr>
        <p:spPr>
          <a:xfrm>
            <a:off x="110490" y="4771376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77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DABFDA-DF1A-1656-9A96-8A0F65F6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230258"/>
            <a:ext cx="7307580" cy="40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0E62DE-3742-36A6-A882-7ABC1F8C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" y="230257"/>
            <a:ext cx="7307580" cy="405578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54CA032-1A78-7953-96CC-F0357D9B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1" y="243981"/>
            <a:ext cx="7307579" cy="4028333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fonction post</a:t>
            </a:r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676" y="21653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C8F096E-1319-489A-34E0-C3CD5F091FEA}"/>
              </a:ext>
            </a:extLst>
          </p:cNvPr>
          <p:cNvSpPr txBox="1"/>
          <p:nvPr/>
        </p:nvSpPr>
        <p:spPr>
          <a:xfrm>
            <a:off x="133350" y="4771376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01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676" y="21653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8C6FF4C4-A6BC-89F7-BF7E-5299B002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68" y="754222"/>
            <a:ext cx="6957663" cy="3635055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Création de notre table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DEAEE8-574D-B891-359F-644C31384795}"/>
              </a:ext>
            </a:extLst>
          </p:cNvPr>
          <p:cNvSpPr txBox="1"/>
          <p:nvPr/>
        </p:nvSpPr>
        <p:spPr>
          <a:xfrm>
            <a:off x="163830" y="4738830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florian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86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5A3BCDF-528F-EE9C-4E7C-FB81F9F8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10" y="447915"/>
            <a:ext cx="4972190" cy="3911204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1717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table avec nos données</a:t>
            </a:r>
          </a:p>
        </p:txBody>
      </p:sp>
      <p:grpSp>
        <p:nvGrpSpPr>
          <p:cNvPr id="5" name="Google Shape;2607;p39">
            <a:extLst>
              <a:ext uri="{FF2B5EF4-FFF2-40B4-BE49-F238E27FC236}">
                <a16:creationId xmlns:a16="http://schemas.microsoft.com/office/drawing/2014/main" id="{372E6EDD-9740-40AE-0213-CFDA5966A592}"/>
              </a:ext>
            </a:extLst>
          </p:cNvPr>
          <p:cNvGrpSpPr/>
          <p:nvPr/>
        </p:nvGrpSpPr>
        <p:grpSpPr>
          <a:xfrm>
            <a:off x="4348581" y="171581"/>
            <a:ext cx="446647" cy="276334"/>
            <a:chOff x="3419725" y="2613600"/>
            <a:chExt cx="1769600" cy="1094825"/>
          </a:xfrm>
        </p:grpSpPr>
        <p:sp>
          <p:nvSpPr>
            <p:cNvPr id="7" name="Google Shape;2608;p39">
              <a:extLst>
                <a:ext uri="{FF2B5EF4-FFF2-40B4-BE49-F238E27FC236}">
                  <a16:creationId xmlns:a16="http://schemas.microsoft.com/office/drawing/2014/main" id="{6BE64103-F27F-CBD4-22EF-B35AD2E77F83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9;p39">
              <a:extLst>
                <a:ext uri="{FF2B5EF4-FFF2-40B4-BE49-F238E27FC236}">
                  <a16:creationId xmlns:a16="http://schemas.microsoft.com/office/drawing/2014/main" id="{77348609-AC58-6B89-C7BC-7A02F60F44EB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0;p39">
              <a:extLst>
                <a:ext uri="{FF2B5EF4-FFF2-40B4-BE49-F238E27FC236}">
                  <a16:creationId xmlns:a16="http://schemas.microsoft.com/office/drawing/2014/main" id="{92357DE7-299F-BB35-1EF3-61FC6183F4A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11;p39">
              <a:extLst>
                <a:ext uri="{FF2B5EF4-FFF2-40B4-BE49-F238E27FC236}">
                  <a16:creationId xmlns:a16="http://schemas.microsoft.com/office/drawing/2014/main" id="{3512B212-D7B8-338D-F581-E23DBF099C24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2;p39">
              <a:extLst>
                <a:ext uri="{FF2B5EF4-FFF2-40B4-BE49-F238E27FC236}">
                  <a16:creationId xmlns:a16="http://schemas.microsoft.com/office/drawing/2014/main" id="{576DEBF4-00DC-8025-A458-90C66403CCD6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13;p39">
              <a:extLst>
                <a:ext uri="{FF2B5EF4-FFF2-40B4-BE49-F238E27FC236}">
                  <a16:creationId xmlns:a16="http://schemas.microsoft.com/office/drawing/2014/main" id="{A31D72C7-8F89-46E3-6AD8-55E941E8E94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85642EB5-9A19-9B2A-04AB-CBDB87462B62}"/>
              </a:ext>
            </a:extLst>
          </p:cNvPr>
          <p:cNvSpPr txBox="1"/>
          <p:nvPr/>
        </p:nvSpPr>
        <p:spPr>
          <a:xfrm>
            <a:off x="133350" y="4759884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Elouan</a:t>
            </a:r>
          </a:p>
        </p:txBody>
      </p:sp>
    </p:spTree>
    <p:extLst>
      <p:ext uri="{BB962C8B-B14F-4D97-AF65-F5344CB8AC3E}">
        <p14:creationId xmlns:p14="http://schemas.microsoft.com/office/powerpoint/2010/main" val="17435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Le Site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7F187D-170F-C872-186D-45DFB12FDD4D}"/>
              </a:ext>
            </a:extLst>
          </p:cNvPr>
          <p:cNvSpPr txBox="1"/>
          <p:nvPr/>
        </p:nvSpPr>
        <p:spPr>
          <a:xfrm>
            <a:off x="0" y="4812575"/>
            <a:ext cx="636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Elouan</a:t>
            </a:r>
          </a:p>
        </p:txBody>
      </p:sp>
    </p:spTree>
    <p:extLst>
      <p:ext uri="{BB962C8B-B14F-4D97-AF65-F5344CB8AC3E}">
        <p14:creationId xmlns:p14="http://schemas.microsoft.com/office/powerpoint/2010/main" val="405366548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 8" descr="Une image contenant texte, nuage, ciel, capture d’écran&#10;&#10;Description générée automatiquement">
            <a:extLst>
              <a:ext uri="{FF2B5EF4-FFF2-40B4-BE49-F238E27FC236}">
                <a16:creationId xmlns:a16="http://schemas.microsoft.com/office/drawing/2014/main" id="{41F684EC-4EA8-B151-BF7B-71EF11FF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3" y="453838"/>
            <a:ext cx="7501253" cy="3668582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032130" y="405744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L’interface du site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B60AFB5E-BCAF-A167-6E97-42EA5F01DFE3}"/>
              </a:ext>
            </a:extLst>
          </p:cNvPr>
          <p:cNvGrpSpPr/>
          <p:nvPr/>
        </p:nvGrpSpPr>
        <p:grpSpPr>
          <a:xfrm>
            <a:off x="4348675" y="315671"/>
            <a:ext cx="446647" cy="276334"/>
            <a:chOff x="3419725" y="2613600"/>
            <a:chExt cx="1769600" cy="1094825"/>
          </a:xfrm>
        </p:grpSpPr>
        <p:sp>
          <p:nvSpPr>
            <p:cNvPr id="3" name="Google Shape;2608;p39">
              <a:extLst>
                <a:ext uri="{FF2B5EF4-FFF2-40B4-BE49-F238E27FC236}">
                  <a16:creationId xmlns:a16="http://schemas.microsoft.com/office/drawing/2014/main" id="{DBFDFE7F-B97D-2FC4-103F-4BECC870283F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09;p39">
              <a:extLst>
                <a:ext uri="{FF2B5EF4-FFF2-40B4-BE49-F238E27FC236}">
                  <a16:creationId xmlns:a16="http://schemas.microsoft.com/office/drawing/2014/main" id="{52502894-9682-C083-0CB9-443963A3BD50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10;p39">
              <a:extLst>
                <a:ext uri="{FF2B5EF4-FFF2-40B4-BE49-F238E27FC236}">
                  <a16:creationId xmlns:a16="http://schemas.microsoft.com/office/drawing/2014/main" id="{8F7AEB78-B23B-904D-156D-01CFE1BA7134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1;p39">
              <a:extLst>
                <a:ext uri="{FF2B5EF4-FFF2-40B4-BE49-F238E27FC236}">
                  <a16:creationId xmlns:a16="http://schemas.microsoft.com/office/drawing/2014/main" id="{9CE73E41-E2F0-5B28-2621-4F814435ECE0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2;p39">
              <a:extLst>
                <a:ext uri="{FF2B5EF4-FFF2-40B4-BE49-F238E27FC236}">
                  <a16:creationId xmlns:a16="http://schemas.microsoft.com/office/drawing/2014/main" id="{440E8520-1766-786A-CEF7-71048DCAE8E8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C6A37731-0E92-9B5D-4C61-33C35E051302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647CE98-5092-273F-4DDA-2D5E3D9D358F}"/>
              </a:ext>
            </a:extLst>
          </p:cNvPr>
          <p:cNvSpPr txBox="1"/>
          <p:nvPr/>
        </p:nvSpPr>
        <p:spPr>
          <a:xfrm>
            <a:off x="102870" y="4826125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Elouan</a:t>
            </a:r>
          </a:p>
        </p:txBody>
      </p:sp>
    </p:spTree>
    <p:extLst>
      <p:ext uri="{BB962C8B-B14F-4D97-AF65-F5344CB8AC3E}">
        <p14:creationId xmlns:p14="http://schemas.microsoft.com/office/powerpoint/2010/main" val="2065367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capture d’écran">
            <a:extLst>
              <a:ext uri="{FF2B5EF4-FFF2-40B4-BE49-F238E27FC236}">
                <a16:creationId xmlns:a16="http://schemas.microsoft.com/office/drawing/2014/main" id="{D04BE283-C228-7DA8-BDA4-A60F7FDF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89" y="308344"/>
            <a:ext cx="7094222" cy="3860092"/>
          </a:xfrm>
          <a:prstGeom prst="rect">
            <a:avLst/>
          </a:prstGeom>
        </p:spPr>
      </p:pic>
      <p:sp>
        <p:nvSpPr>
          <p:cNvPr id="11" name="Google Shape;3085;p54">
            <a:extLst>
              <a:ext uri="{FF2B5EF4-FFF2-40B4-BE49-F238E27FC236}">
                <a16:creationId xmlns:a16="http://schemas.microsoft.com/office/drawing/2014/main" id="{C356DBFE-A694-1F06-BF4D-5E5CE579240A}"/>
              </a:ext>
            </a:extLst>
          </p:cNvPr>
          <p:cNvSpPr/>
          <p:nvPr/>
        </p:nvSpPr>
        <p:spPr>
          <a:xfrm>
            <a:off x="3128420" y="406506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HTML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AD3FD9D4-669A-8104-EA63-8BCA552F5DB2}"/>
              </a:ext>
            </a:extLst>
          </p:cNvPr>
          <p:cNvGrpSpPr/>
          <p:nvPr/>
        </p:nvGrpSpPr>
        <p:grpSpPr>
          <a:xfrm>
            <a:off x="4348676" y="170177"/>
            <a:ext cx="446647" cy="276334"/>
            <a:chOff x="3419725" y="2613600"/>
            <a:chExt cx="1769600" cy="1094825"/>
          </a:xfrm>
        </p:grpSpPr>
        <p:sp>
          <p:nvSpPr>
            <p:cNvPr id="4" name="Google Shape;2608;p39">
              <a:extLst>
                <a:ext uri="{FF2B5EF4-FFF2-40B4-BE49-F238E27FC236}">
                  <a16:creationId xmlns:a16="http://schemas.microsoft.com/office/drawing/2014/main" id="{6CDF7334-F886-3572-CE3C-34C61CEFD884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9;p39">
              <a:extLst>
                <a:ext uri="{FF2B5EF4-FFF2-40B4-BE49-F238E27FC236}">
                  <a16:creationId xmlns:a16="http://schemas.microsoft.com/office/drawing/2014/main" id="{5C28E67D-AF68-DCE9-42C1-CFF882C14573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10;p39">
              <a:extLst>
                <a:ext uri="{FF2B5EF4-FFF2-40B4-BE49-F238E27FC236}">
                  <a16:creationId xmlns:a16="http://schemas.microsoft.com/office/drawing/2014/main" id="{071B9092-845B-DA2A-E3A5-237121000184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1;p39">
              <a:extLst>
                <a:ext uri="{FF2B5EF4-FFF2-40B4-BE49-F238E27FC236}">
                  <a16:creationId xmlns:a16="http://schemas.microsoft.com/office/drawing/2014/main" id="{DAA8C34E-187D-86BF-E401-474F1248A32E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2;p39">
              <a:extLst>
                <a:ext uri="{FF2B5EF4-FFF2-40B4-BE49-F238E27FC236}">
                  <a16:creationId xmlns:a16="http://schemas.microsoft.com/office/drawing/2014/main" id="{8E2D3843-227D-C269-F941-A3CF67B60A89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A4719316-E116-24AA-754B-1D347476C779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C38F22E2-E7F6-863E-295D-7B64E76F7C19}"/>
              </a:ext>
            </a:extLst>
          </p:cNvPr>
          <p:cNvSpPr txBox="1"/>
          <p:nvPr/>
        </p:nvSpPr>
        <p:spPr>
          <a:xfrm>
            <a:off x="102870" y="4785184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Elouan</a:t>
            </a:r>
          </a:p>
        </p:txBody>
      </p:sp>
    </p:spTree>
    <p:extLst>
      <p:ext uri="{BB962C8B-B14F-4D97-AF65-F5344CB8AC3E}">
        <p14:creationId xmlns:p14="http://schemas.microsoft.com/office/powerpoint/2010/main" val="258597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3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2559" name="Google Shape;2559;p36"/>
          <p:cNvSpPr txBox="1">
            <a:spLocks noGrp="1"/>
          </p:cNvSpPr>
          <p:nvPr>
            <p:ph type="subTitle" idx="1"/>
          </p:nvPr>
        </p:nvSpPr>
        <p:spPr>
          <a:xfrm>
            <a:off x="-2761241" y="4767585"/>
            <a:ext cx="2867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7" name="Google Shape;2567;p36"/>
          <p:cNvSpPr txBox="1">
            <a:spLocks noGrp="1"/>
          </p:cNvSpPr>
          <p:nvPr>
            <p:ph type="title" idx="17"/>
          </p:nvPr>
        </p:nvSpPr>
        <p:spPr>
          <a:xfrm flipH="1">
            <a:off x="1704900" y="1403748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25" name="Google Shape;2555;p36">
            <a:extLst>
              <a:ext uri="{FF2B5EF4-FFF2-40B4-BE49-F238E27FC236}">
                <a16:creationId xmlns:a16="http://schemas.microsoft.com/office/drawing/2014/main" id="{29F03FD5-9607-DE6D-0966-10D6A4ECF5BC}"/>
              </a:ext>
            </a:extLst>
          </p:cNvPr>
          <p:cNvSpPr/>
          <p:nvPr/>
        </p:nvSpPr>
        <p:spPr>
          <a:xfrm>
            <a:off x="715121" y="1213848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569;p36">
            <a:extLst>
              <a:ext uri="{FF2B5EF4-FFF2-40B4-BE49-F238E27FC236}">
                <a16:creationId xmlns:a16="http://schemas.microsoft.com/office/drawing/2014/main" id="{8E0E06FD-EC75-DF29-D7A3-EFB2201F07C0}"/>
              </a:ext>
            </a:extLst>
          </p:cNvPr>
          <p:cNvSpPr txBox="1">
            <a:spLocks/>
          </p:cNvSpPr>
          <p:nvPr/>
        </p:nvSpPr>
        <p:spPr>
          <a:xfrm>
            <a:off x="720521" y="1403756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urret Road"/>
              <a:buNone/>
              <a:defRPr sz="2200" b="1" i="0" u="none" strike="noStrike" cap="none">
                <a:solidFill>
                  <a:schemeClr val="dk2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D247B0-D587-C7D0-A543-79B031C76EB2}"/>
              </a:ext>
            </a:extLst>
          </p:cNvPr>
          <p:cNvSpPr txBox="1"/>
          <p:nvPr/>
        </p:nvSpPr>
        <p:spPr>
          <a:xfrm>
            <a:off x="60960" y="4754880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elouan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27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C39048FD-63E2-7375-ECDA-D61A8BF77B31}"/>
              </a:ext>
            </a:extLst>
          </p:cNvPr>
          <p:cNvSpPr/>
          <p:nvPr/>
        </p:nvSpPr>
        <p:spPr>
          <a:xfrm>
            <a:off x="968166" y="449819"/>
            <a:ext cx="7293381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88;p38">
            <a:extLst>
              <a:ext uri="{FF2B5EF4-FFF2-40B4-BE49-F238E27FC236}">
                <a16:creationId xmlns:a16="http://schemas.microsoft.com/office/drawing/2014/main" id="{0037D05B-83ED-567D-D368-4A15DB46A81B}"/>
              </a:ext>
            </a:extLst>
          </p:cNvPr>
          <p:cNvSpPr/>
          <p:nvPr/>
        </p:nvSpPr>
        <p:spPr>
          <a:xfrm>
            <a:off x="869105" y="297419"/>
            <a:ext cx="7293380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3" name="Image 2" descr="Une image contenant texte, capture d’écran">
            <a:extLst>
              <a:ext uri="{FF2B5EF4-FFF2-40B4-BE49-F238E27FC236}">
                <a16:creationId xmlns:a16="http://schemas.microsoft.com/office/drawing/2014/main" id="{6C8DA9B9-391D-3070-6D67-0B5D0F43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66" y="386865"/>
            <a:ext cx="7147561" cy="3924030"/>
          </a:xfrm>
          <a:prstGeom prst="rect">
            <a:avLst/>
          </a:prstGeom>
        </p:spPr>
      </p:pic>
      <p:sp>
        <p:nvSpPr>
          <p:cNvPr id="4" name="Google Shape;3085;p54">
            <a:extLst>
              <a:ext uri="{FF2B5EF4-FFF2-40B4-BE49-F238E27FC236}">
                <a16:creationId xmlns:a16="http://schemas.microsoft.com/office/drawing/2014/main" id="{FEFBE994-8D73-52FD-20E4-302FB8076794}"/>
              </a:ext>
            </a:extLst>
          </p:cNvPr>
          <p:cNvSpPr/>
          <p:nvPr/>
        </p:nvSpPr>
        <p:spPr>
          <a:xfrm>
            <a:off x="3074986" y="4234695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CSS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6F8351A8-B1AD-171F-7B9A-3584D8B93FBB}"/>
              </a:ext>
            </a:extLst>
          </p:cNvPr>
          <p:cNvGrpSpPr/>
          <p:nvPr/>
        </p:nvGrpSpPr>
        <p:grpSpPr>
          <a:xfrm>
            <a:off x="4348676" y="280154"/>
            <a:ext cx="446647" cy="276334"/>
            <a:chOff x="3419725" y="2613600"/>
            <a:chExt cx="1769600" cy="1094825"/>
          </a:xfrm>
        </p:grpSpPr>
        <p:sp>
          <p:nvSpPr>
            <p:cNvPr id="5" name="Google Shape;2608;p39">
              <a:extLst>
                <a:ext uri="{FF2B5EF4-FFF2-40B4-BE49-F238E27FC236}">
                  <a16:creationId xmlns:a16="http://schemas.microsoft.com/office/drawing/2014/main" id="{BA609A8F-C340-23BD-A051-19776392EEB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9;p39">
              <a:extLst>
                <a:ext uri="{FF2B5EF4-FFF2-40B4-BE49-F238E27FC236}">
                  <a16:creationId xmlns:a16="http://schemas.microsoft.com/office/drawing/2014/main" id="{BD511906-84B8-DF0C-6E1E-70555CCC6FE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0;p39">
              <a:extLst>
                <a:ext uri="{FF2B5EF4-FFF2-40B4-BE49-F238E27FC236}">
                  <a16:creationId xmlns:a16="http://schemas.microsoft.com/office/drawing/2014/main" id="{984A19E4-2471-DD14-9305-30AD59C15B0D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1;p39">
              <a:extLst>
                <a:ext uri="{FF2B5EF4-FFF2-40B4-BE49-F238E27FC236}">
                  <a16:creationId xmlns:a16="http://schemas.microsoft.com/office/drawing/2014/main" id="{592FA4AC-3A23-276B-AB0A-3247706118CB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12;p39">
              <a:extLst>
                <a:ext uri="{FF2B5EF4-FFF2-40B4-BE49-F238E27FC236}">
                  <a16:creationId xmlns:a16="http://schemas.microsoft.com/office/drawing/2014/main" id="{A4D45F60-3693-D26A-F49B-97AA0CFD1EB4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1B56CF18-E352-F604-60A7-C91515C19995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5B42D701-E920-269E-6465-B0E19317BB9C}"/>
              </a:ext>
            </a:extLst>
          </p:cNvPr>
          <p:cNvSpPr txBox="1"/>
          <p:nvPr/>
        </p:nvSpPr>
        <p:spPr>
          <a:xfrm>
            <a:off x="87630" y="4750830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Elouan</a:t>
            </a:r>
          </a:p>
        </p:txBody>
      </p:sp>
    </p:spTree>
    <p:extLst>
      <p:ext uri="{BB962C8B-B14F-4D97-AF65-F5344CB8AC3E}">
        <p14:creationId xmlns:p14="http://schemas.microsoft.com/office/powerpoint/2010/main" val="338536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C39048FD-63E2-7375-ECDA-D61A8BF77B31}"/>
              </a:ext>
            </a:extLst>
          </p:cNvPr>
          <p:cNvSpPr/>
          <p:nvPr/>
        </p:nvSpPr>
        <p:spPr>
          <a:xfrm>
            <a:off x="952474" y="510779"/>
            <a:ext cx="7445782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3103" name="Google Shape;3103;p54"/>
          <p:cNvSpPr/>
          <p:nvPr/>
        </p:nvSpPr>
        <p:spPr>
          <a:xfrm>
            <a:off x="8686025" y="273315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88;p38">
            <a:extLst>
              <a:ext uri="{FF2B5EF4-FFF2-40B4-BE49-F238E27FC236}">
                <a16:creationId xmlns:a16="http://schemas.microsoft.com/office/drawing/2014/main" id="{0037D05B-83ED-567D-D368-4A15DB46A81B}"/>
              </a:ext>
            </a:extLst>
          </p:cNvPr>
          <p:cNvSpPr/>
          <p:nvPr/>
        </p:nvSpPr>
        <p:spPr>
          <a:xfrm>
            <a:off x="853413" y="358379"/>
            <a:ext cx="7445782" cy="387834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3" name="Image 2" descr="Une image contenant texte, capture d’écran, logiciel, Système d’exploitation">
            <a:extLst>
              <a:ext uri="{FF2B5EF4-FFF2-40B4-BE49-F238E27FC236}">
                <a16:creationId xmlns:a16="http://schemas.microsoft.com/office/drawing/2014/main" id="{B5E9CDFB-7D96-7E5B-8936-DD96903F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15" y="418417"/>
            <a:ext cx="7313170" cy="3970703"/>
          </a:xfrm>
          <a:prstGeom prst="rect">
            <a:avLst/>
          </a:prstGeom>
        </p:spPr>
      </p:pic>
      <p:sp>
        <p:nvSpPr>
          <p:cNvPr id="4" name="Google Shape;3085;p54">
            <a:extLst>
              <a:ext uri="{FF2B5EF4-FFF2-40B4-BE49-F238E27FC236}">
                <a16:creationId xmlns:a16="http://schemas.microsoft.com/office/drawing/2014/main" id="{01E5EAD0-3053-5D41-DEE2-B774E4E028A0}"/>
              </a:ext>
            </a:extLst>
          </p:cNvPr>
          <p:cNvSpPr/>
          <p:nvPr/>
        </p:nvSpPr>
        <p:spPr>
          <a:xfrm>
            <a:off x="3238885" y="4225081"/>
            <a:ext cx="307974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code JavaScript</a:t>
            </a:r>
            <a:endParaRPr dirty="0"/>
          </a:p>
        </p:txBody>
      </p:sp>
      <p:grpSp>
        <p:nvGrpSpPr>
          <p:cNvPr id="2" name="Google Shape;2607;p39">
            <a:extLst>
              <a:ext uri="{FF2B5EF4-FFF2-40B4-BE49-F238E27FC236}">
                <a16:creationId xmlns:a16="http://schemas.microsoft.com/office/drawing/2014/main" id="{39547F6F-9C82-7B42-3CB0-588DDF3887A2}"/>
              </a:ext>
            </a:extLst>
          </p:cNvPr>
          <p:cNvGrpSpPr/>
          <p:nvPr/>
        </p:nvGrpSpPr>
        <p:grpSpPr>
          <a:xfrm>
            <a:off x="4332108" y="184885"/>
            <a:ext cx="446647" cy="276334"/>
            <a:chOff x="3419725" y="2613600"/>
            <a:chExt cx="1769600" cy="1094825"/>
          </a:xfrm>
        </p:grpSpPr>
        <p:sp>
          <p:nvSpPr>
            <p:cNvPr id="5" name="Google Shape;2608;p39">
              <a:extLst>
                <a:ext uri="{FF2B5EF4-FFF2-40B4-BE49-F238E27FC236}">
                  <a16:creationId xmlns:a16="http://schemas.microsoft.com/office/drawing/2014/main" id="{A4B56948-E575-87FE-AD1C-04A43378C065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9;p39">
              <a:extLst>
                <a:ext uri="{FF2B5EF4-FFF2-40B4-BE49-F238E27FC236}">
                  <a16:creationId xmlns:a16="http://schemas.microsoft.com/office/drawing/2014/main" id="{F550C1EE-D41E-28DB-EDBC-CD3A149693F7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0;p39">
              <a:extLst>
                <a:ext uri="{FF2B5EF4-FFF2-40B4-BE49-F238E27FC236}">
                  <a16:creationId xmlns:a16="http://schemas.microsoft.com/office/drawing/2014/main" id="{412EEEAB-2A1A-679F-D361-2B98C76194A3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11;p39">
              <a:extLst>
                <a:ext uri="{FF2B5EF4-FFF2-40B4-BE49-F238E27FC236}">
                  <a16:creationId xmlns:a16="http://schemas.microsoft.com/office/drawing/2014/main" id="{E0B3895F-E3CB-BE1F-CE79-BCD41581CC9C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12;p39">
              <a:extLst>
                <a:ext uri="{FF2B5EF4-FFF2-40B4-BE49-F238E27FC236}">
                  <a16:creationId xmlns:a16="http://schemas.microsoft.com/office/drawing/2014/main" id="{DDBEFAC7-4D43-BF75-4D6A-10C44E461B83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13;p39">
              <a:extLst>
                <a:ext uri="{FF2B5EF4-FFF2-40B4-BE49-F238E27FC236}">
                  <a16:creationId xmlns:a16="http://schemas.microsoft.com/office/drawing/2014/main" id="{64381E68-E508-3762-BF51-E1A6C9B87231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BEA3F56D-C9EB-0A28-1322-46B1E4AE4CDE}"/>
              </a:ext>
            </a:extLst>
          </p:cNvPr>
          <p:cNvSpPr txBox="1"/>
          <p:nvPr/>
        </p:nvSpPr>
        <p:spPr>
          <a:xfrm>
            <a:off x="19435" y="4715478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Elouan</a:t>
            </a:r>
          </a:p>
        </p:txBody>
      </p:sp>
    </p:spTree>
    <p:extLst>
      <p:ext uri="{BB962C8B-B14F-4D97-AF65-F5344CB8AC3E}">
        <p14:creationId xmlns:p14="http://schemas.microsoft.com/office/powerpoint/2010/main" val="184738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88436" y="2720628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Conclusion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EF2497-B754-0986-B205-6B2CD9CD4E97}"/>
              </a:ext>
            </a:extLst>
          </p:cNvPr>
          <p:cNvSpPr txBox="1"/>
          <p:nvPr/>
        </p:nvSpPr>
        <p:spPr>
          <a:xfrm>
            <a:off x="87630" y="4761012"/>
            <a:ext cx="636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Elouan</a:t>
            </a:r>
          </a:p>
        </p:txBody>
      </p:sp>
    </p:spTree>
    <p:extLst>
      <p:ext uri="{BB962C8B-B14F-4D97-AF65-F5344CB8AC3E}">
        <p14:creationId xmlns:p14="http://schemas.microsoft.com/office/powerpoint/2010/main" val="325291324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Planning</a:t>
            </a:r>
            <a:r>
              <a:rPr lang="fr-FR" dirty="0"/>
              <a:t> de notre projet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293" name="Google Shape;3293;p61"/>
          <p:cNvSpPr txBox="1"/>
          <p:nvPr/>
        </p:nvSpPr>
        <p:spPr>
          <a:xfrm>
            <a:off x="709970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Découverte et</a:t>
            </a:r>
            <a:b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</a:b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configuration du Raspberry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294" name="Google Shape;3294;p61"/>
          <p:cNvSpPr txBox="1"/>
          <p:nvPr/>
        </p:nvSpPr>
        <p:spPr>
          <a:xfrm>
            <a:off x="738453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1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295" name="Google Shape;3295;p61"/>
          <p:cNvSpPr txBox="1"/>
          <p:nvPr/>
        </p:nvSpPr>
        <p:spPr>
          <a:xfrm>
            <a:off x="2252570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Création de l’API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296" name="Google Shape;3296;p61"/>
          <p:cNvSpPr txBox="1"/>
          <p:nvPr/>
        </p:nvSpPr>
        <p:spPr>
          <a:xfrm>
            <a:off x="2260624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2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297" name="Google Shape;3297;p61"/>
          <p:cNvSpPr txBox="1"/>
          <p:nvPr/>
        </p:nvSpPr>
        <p:spPr>
          <a:xfrm>
            <a:off x="5340352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‘’Assemblage’’ du site et de l’Api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298" name="Google Shape;3298;p61"/>
          <p:cNvSpPr txBox="1"/>
          <p:nvPr/>
        </p:nvSpPr>
        <p:spPr>
          <a:xfrm>
            <a:off x="5392336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4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299" name="Google Shape;3299;p61"/>
          <p:cNvSpPr txBox="1"/>
          <p:nvPr/>
        </p:nvSpPr>
        <p:spPr>
          <a:xfrm>
            <a:off x="3800948" y="349550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Création du site , montage et création du code Arduino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300" name="Google Shape;3300;p61"/>
          <p:cNvSpPr txBox="1"/>
          <p:nvPr/>
        </p:nvSpPr>
        <p:spPr>
          <a:xfrm>
            <a:off x="3826480" y="1966859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3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3301" name="Google Shape;3301;p61"/>
          <p:cNvSpPr txBox="1"/>
          <p:nvPr/>
        </p:nvSpPr>
        <p:spPr>
          <a:xfrm>
            <a:off x="6888730" y="3391421"/>
            <a:ext cx="1545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rPr>
              <a:t>Finalisation (création du PowerPoint)</a:t>
            </a:r>
            <a:endParaRPr sz="1500" dirty="0">
              <a:solidFill>
                <a:schemeClr val="lt1"/>
              </a:solidFill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3302" name="Google Shape;3302;p61"/>
          <p:cNvSpPr txBox="1"/>
          <p:nvPr/>
        </p:nvSpPr>
        <p:spPr>
          <a:xfrm>
            <a:off x="6978748" y="196078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Turret Road"/>
                <a:ea typeface="Turret Road"/>
                <a:cs typeface="Turret Road"/>
                <a:sym typeface="Turret Road"/>
              </a:rPr>
              <a:t>Jour 5</a:t>
            </a:r>
            <a:endParaRPr sz="2200" b="1" dirty="0">
              <a:solidFill>
                <a:schemeClr val="lt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cxnSp>
        <p:nvCxnSpPr>
          <p:cNvPr id="3303" name="Google Shape;3303;p61"/>
          <p:cNvCxnSpPr>
            <a:cxnSpLocks/>
          </p:cNvCxnSpPr>
          <p:nvPr/>
        </p:nvCxnSpPr>
        <p:spPr>
          <a:xfrm>
            <a:off x="1470977" y="2368849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05" name="Google Shape;3305;p61"/>
          <p:cNvCxnSpPr>
            <a:cxnSpLocks/>
          </p:cNvCxnSpPr>
          <p:nvPr/>
        </p:nvCxnSpPr>
        <p:spPr>
          <a:xfrm>
            <a:off x="3033274" y="2368849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07" name="Google Shape;3307;p61"/>
          <p:cNvCxnSpPr>
            <a:cxnSpLocks/>
          </p:cNvCxnSpPr>
          <p:nvPr/>
        </p:nvCxnSpPr>
        <p:spPr>
          <a:xfrm>
            <a:off x="4568768" y="2555776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09" name="Google Shape;3309;p61"/>
          <p:cNvCxnSpPr>
            <a:cxnSpLocks/>
          </p:cNvCxnSpPr>
          <p:nvPr/>
        </p:nvCxnSpPr>
        <p:spPr>
          <a:xfrm>
            <a:off x="6113002" y="2555776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1" name="Google Shape;3311;p61"/>
          <p:cNvCxnSpPr>
            <a:cxnSpLocks/>
          </p:cNvCxnSpPr>
          <p:nvPr/>
        </p:nvCxnSpPr>
        <p:spPr>
          <a:xfrm>
            <a:off x="7661380" y="2555776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3" name="Google Shape;3313;p61"/>
          <p:cNvCxnSpPr>
            <a:cxnSpLocks/>
          </p:cNvCxnSpPr>
          <p:nvPr/>
        </p:nvCxnSpPr>
        <p:spPr>
          <a:xfrm rot="-5400000" flipH="1">
            <a:off x="2253620" y="1039276"/>
            <a:ext cx="600" cy="15426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4" name="Google Shape;3314;p61"/>
          <p:cNvCxnSpPr>
            <a:cxnSpLocks/>
          </p:cNvCxnSpPr>
          <p:nvPr/>
        </p:nvCxnSpPr>
        <p:spPr>
          <a:xfrm rot="-5400000" flipH="1">
            <a:off x="3796670" y="1038826"/>
            <a:ext cx="600" cy="15435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5" name="Google Shape;3315;p61"/>
          <p:cNvCxnSpPr>
            <a:cxnSpLocks/>
          </p:cNvCxnSpPr>
          <p:nvPr/>
        </p:nvCxnSpPr>
        <p:spPr>
          <a:xfrm rot="-5400000" flipH="1">
            <a:off x="5340518" y="1038526"/>
            <a:ext cx="600" cy="15441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  <p:cxnSp>
        <p:nvCxnSpPr>
          <p:cNvPr id="3316" name="Google Shape;3316;p61"/>
          <p:cNvCxnSpPr>
            <a:cxnSpLocks/>
          </p:cNvCxnSpPr>
          <p:nvPr/>
        </p:nvCxnSpPr>
        <p:spPr>
          <a:xfrm rot="-5400000" flipH="1">
            <a:off x="6886852" y="1036426"/>
            <a:ext cx="600" cy="15483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60000" algn="bl" rotWithShape="0">
              <a:srgbClr val="000000"/>
            </a:outerShdw>
          </a:effectLst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63"/>
          <p:cNvSpPr/>
          <p:nvPr/>
        </p:nvSpPr>
        <p:spPr>
          <a:xfrm>
            <a:off x="4136400" y="2468828"/>
            <a:ext cx="42240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63"/>
          <p:cNvSpPr/>
          <p:nvPr/>
        </p:nvSpPr>
        <p:spPr>
          <a:xfrm>
            <a:off x="478800" y="1593104"/>
            <a:ext cx="42240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63"/>
          <p:cNvSpPr txBox="1">
            <a:spLocks noGrp="1"/>
          </p:cNvSpPr>
          <p:nvPr>
            <p:ph type="subTitle" idx="5"/>
          </p:nvPr>
        </p:nvSpPr>
        <p:spPr>
          <a:xfrm>
            <a:off x="4104450" y="2514578"/>
            <a:ext cx="4287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Création de plusieurs tables si il y a plusieurs capteurs</a:t>
            </a:r>
            <a:endParaRPr dirty="0"/>
          </a:p>
        </p:txBody>
      </p:sp>
      <p:sp>
        <p:nvSpPr>
          <p:cNvPr id="3379" name="Google Shape;3379;p63"/>
          <p:cNvSpPr txBox="1">
            <a:spLocks noGrp="1"/>
          </p:cNvSpPr>
          <p:nvPr>
            <p:ph type="subTitle" idx="3"/>
          </p:nvPr>
        </p:nvSpPr>
        <p:spPr>
          <a:xfrm>
            <a:off x="478800" y="1638854"/>
            <a:ext cx="428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Anticipation de changement d’adresse IP du Raspberry</a:t>
            </a:r>
            <a:endParaRPr dirty="0"/>
          </a:p>
        </p:txBody>
      </p:sp>
      <p:sp>
        <p:nvSpPr>
          <p:cNvPr id="3381" name="Google Shape;3381;p63"/>
          <p:cNvSpPr txBox="1">
            <a:spLocks noGrp="1"/>
          </p:cNvSpPr>
          <p:nvPr>
            <p:ph type="title"/>
          </p:nvPr>
        </p:nvSpPr>
        <p:spPr>
          <a:xfrm>
            <a:off x="160020" y="397280"/>
            <a:ext cx="882396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Axes d’amélioriations du projet</a:t>
            </a:r>
            <a:endParaRPr dirty="0"/>
          </a:p>
        </p:txBody>
      </p:sp>
      <p:sp>
        <p:nvSpPr>
          <p:cNvPr id="3384" name="Google Shape;3384;p63"/>
          <p:cNvSpPr/>
          <p:nvPr/>
        </p:nvSpPr>
        <p:spPr>
          <a:xfrm>
            <a:off x="8137953" y="2880278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75;p63">
            <a:extLst>
              <a:ext uri="{FF2B5EF4-FFF2-40B4-BE49-F238E27FC236}">
                <a16:creationId xmlns:a16="http://schemas.microsoft.com/office/drawing/2014/main" id="{BB9C5698-4E1A-3F2B-F93D-810EE887C871}"/>
              </a:ext>
            </a:extLst>
          </p:cNvPr>
          <p:cNvSpPr/>
          <p:nvPr/>
        </p:nvSpPr>
        <p:spPr>
          <a:xfrm>
            <a:off x="478800" y="3390302"/>
            <a:ext cx="4224000" cy="45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379;p63">
            <a:extLst>
              <a:ext uri="{FF2B5EF4-FFF2-40B4-BE49-F238E27FC236}">
                <a16:creationId xmlns:a16="http://schemas.microsoft.com/office/drawing/2014/main" id="{5F8B50D4-F640-8C3F-015B-91BD7AECF2D2}"/>
              </a:ext>
            </a:extLst>
          </p:cNvPr>
          <p:cNvSpPr txBox="1">
            <a:spLocks/>
          </p:cNvSpPr>
          <p:nvPr/>
        </p:nvSpPr>
        <p:spPr>
          <a:xfrm>
            <a:off x="414300" y="3436052"/>
            <a:ext cx="428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ans"/>
              <a:buNone/>
              <a:defRPr sz="1500" b="0" i="0" u="none" strike="noStrike" cap="none">
                <a:solidFill>
                  <a:schemeClr val="dk2"/>
                </a:solidFill>
                <a:latin typeface="Alef"/>
                <a:ea typeface="Alef"/>
                <a:cs typeface="Alef"/>
                <a:sym typeface="Alef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ef"/>
              <a:buNone/>
              <a:defRPr sz="21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ef"/>
              <a:buNone/>
              <a:defRPr sz="2100" b="0" i="0" u="none" strike="noStrike" cap="none">
                <a:solidFill>
                  <a:schemeClr val="lt1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fr-FR" dirty="0"/>
              <a:t>Amélioration du site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4BB1BA-3A08-43DE-8E0A-7BC7DA7DDAEC}"/>
              </a:ext>
            </a:extLst>
          </p:cNvPr>
          <p:cNvSpPr txBox="1"/>
          <p:nvPr/>
        </p:nvSpPr>
        <p:spPr>
          <a:xfrm>
            <a:off x="0" y="4769028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Elouan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63"/>
          <p:cNvSpPr/>
          <p:nvPr/>
        </p:nvSpPr>
        <p:spPr>
          <a:xfrm>
            <a:off x="8663733" y="3467018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466;p65">
            <a:extLst>
              <a:ext uri="{FF2B5EF4-FFF2-40B4-BE49-F238E27FC236}">
                <a16:creationId xmlns:a16="http://schemas.microsoft.com/office/drawing/2014/main" id="{08D3EBF1-0277-6C93-D34E-62F54F189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900" y="568725"/>
            <a:ext cx="368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Merci!</a:t>
            </a:r>
            <a:endParaRPr dirty="0"/>
          </a:p>
        </p:txBody>
      </p:sp>
      <p:sp>
        <p:nvSpPr>
          <p:cNvPr id="10" name="Google Shape;3479;p65">
            <a:extLst>
              <a:ext uri="{FF2B5EF4-FFF2-40B4-BE49-F238E27FC236}">
                <a16:creationId xmlns:a16="http://schemas.microsoft.com/office/drawing/2014/main" id="{DC399B85-CF4F-F31C-BE8C-D15E99933A93}"/>
              </a:ext>
            </a:extLst>
          </p:cNvPr>
          <p:cNvSpPr/>
          <p:nvPr/>
        </p:nvSpPr>
        <p:spPr>
          <a:xfrm>
            <a:off x="2256641" y="901475"/>
            <a:ext cx="427793" cy="427701"/>
          </a:xfrm>
          <a:custGeom>
            <a:avLst/>
            <a:gdLst/>
            <a:ahLst/>
            <a:cxnLst/>
            <a:rect l="l" t="t" r="r" b="b"/>
            <a:pathLst>
              <a:path w="112061" h="112037" extrusionOk="0">
                <a:moveTo>
                  <a:pt x="56079" y="711"/>
                </a:moveTo>
                <a:lnTo>
                  <a:pt x="56496" y="736"/>
                </a:lnTo>
                <a:lnTo>
                  <a:pt x="56889" y="810"/>
                </a:lnTo>
                <a:lnTo>
                  <a:pt x="57257" y="932"/>
                </a:lnTo>
                <a:lnTo>
                  <a:pt x="57600" y="1104"/>
                </a:lnTo>
                <a:lnTo>
                  <a:pt x="57968" y="1300"/>
                </a:lnTo>
                <a:lnTo>
                  <a:pt x="58287" y="1521"/>
                </a:lnTo>
                <a:lnTo>
                  <a:pt x="58606" y="1766"/>
                </a:lnTo>
                <a:lnTo>
                  <a:pt x="58998" y="2110"/>
                </a:lnTo>
                <a:lnTo>
                  <a:pt x="59366" y="2478"/>
                </a:lnTo>
                <a:lnTo>
                  <a:pt x="59710" y="2870"/>
                </a:lnTo>
                <a:lnTo>
                  <a:pt x="60029" y="3263"/>
                </a:lnTo>
                <a:lnTo>
                  <a:pt x="60323" y="3680"/>
                </a:lnTo>
                <a:lnTo>
                  <a:pt x="60618" y="4121"/>
                </a:lnTo>
                <a:lnTo>
                  <a:pt x="61133" y="4980"/>
                </a:lnTo>
                <a:lnTo>
                  <a:pt x="61746" y="6084"/>
                </a:lnTo>
                <a:lnTo>
                  <a:pt x="62286" y="7212"/>
                </a:lnTo>
                <a:lnTo>
                  <a:pt x="62801" y="8365"/>
                </a:lnTo>
                <a:lnTo>
                  <a:pt x="63267" y="9518"/>
                </a:lnTo>
                <a:lnTo>
                  <a:pt x="63684" y="10696"/>
                </a:lnTo>
                <a:lnTo>
                  <a:pt x="64077" y="11873"/>
                </a:lnTo>
                <a:lnTo>
                  <a:pt x="64444" y="13075"/>
                </a:lnTo>
                <a:lnTo>
                  <a:pt x="64763" y="14277"/>
                </a:lnTo>
                <a:lnTo>
                  <a:pt x="65205" y="15995"/>
                </a:lnTo>
                <a:lnTo>
                  <a:pt x="65622" y="17712"/>
                </a:lnTo>
                <a:lnTo>
                  <a:pt x="66407" y="21171"/>
                </a:lnTo>
                <a:lnTo>
                  <a:pt x="66456" y="21465"/>
                </a:lnTo>
                <a:lnTo>
                  <a:pt x="66456" y="21465"/>
                </a:lnTo>
                <a:lnTo>
                  <a:pt x="65156" y="21318"/>
                </a:lnTo>
                <a:lnTo>
                  <a:pt x="63856" y="21195"/>
                </a:lnTo>
                <a:lnTo>
                  <a:pt x="62531" y="21097"/>
                </a:lnTo>
                <a:lnTo>
                  <a:pt x="61231" y="20999"/>
                </a:lnTo>
                <a:lnTo>
                  <a:pt x="59931" y="20926"/>
                </a:lnTo>
                <a:lnTo>
                  <a:pt x="58631" y="20876"/>
                </a:lnTo>
                <a:lnTo>
                  <a:pt x="57330" y="20852"/>
                </a:lnTo>
                <a:lnTo>
                  <a:pt x="54730" y="20852"/>
                </a:lnTo>
                <a:lnTo>
                  <a:pt x="53430" y="20876"/>
                </a:lnTo>
                <a:lnTo>
                  <a:pt x="52105" y="20926"/>
                </a:lnTo>
                <a:lnTo>
                  <a:pt x="50805" y="20999"/>
                </a:lnTo>
                <a:lnTo>
                  <a:pt x="49505" y="21097"/>
                </a:lnTo>
                <a:lnTo>
                  <a:pt x="48180" y="21195"/>
                </a:lnTo>
                <a:lnTo>
                  <a:pt x="46880" y="21318"/>
                </a:lnTo>
                <a:lnTo>
                  <a:pt x="45580" y="21465"/>
                </a:lnTo>
                <a:lnTo>
                  <a:pt x="45580" y="21465"/>
                </a:lnTo>
                <a:lnTo>
                  <a:pt x="45874" y="20042"/>
                </a:lnTo>
                <a:lnTo>
                  <a:pt x="46144" y="18718"/>
                </a:lnTo>
                <a:lnTo>
                  <a:pt x="46463" y="17368"/>
                </a:lnTo>
                <a:lnTo>
                  <a:pt x="46806" y="16019"/>
                </a:lnTo>
                <a:lnTo>
                  <a:pt x="47150" y="14670"/>
                </a:lnTo>
                <a:lnTo>
                  <a:pt x="47542" y="13321"/>
                </a:lnTo>
                <a:lnTo>
                  <a:pt x="47935" y="11996"/>
                </a:lnTo>
                <a:lnTo>
                  <a:pt x="48376" y="10696"/>
                </a:lnTo>
                <a:lnTo>
                  <a:pt x="48867" y="9396"/>
                </a:lnTo>
                <a:lnTo>
                  <a:pt x="49382" y="8095"/>
                </a:lnTo>
                <a:lnTo>
                  <a:pt x="49701" y="7360"/>
                </a:lnTo>
                <a:lnTo>
                  <a:pt x="50044" y="6624"/>
                </a:lnTo>
                <a:lnTo>
                  <a:pt x="50388" y="5912"/>
                </a:lnTo>
                <a:lnTo>
                  <a:pt x="50756" y="5225"/>
                </a:lnTo>
                <a:lnTo>
                  <a:pt x="51173" y="4538"/>
                </a:lnTo>
                <a:lnTo>
                  <a:pt x="51614" y="3851"/>
                </a:lnTo>
                <a:lnTo>
                  <a:pt x="52081" y="3214"/>
                </a:lnTo>
                <a:lnTo>
                  <a:pt x="52596" y="2600"/>
                </a:lnTo>
                <a:lnTo>
                  <a:pt x="52915" y="2257"/>
                </a:lnTo>
                <a:lnTo>
                  <a:pt x="53234" y="1938"/>
                </a:lnTo>
                <a:lnTo>
                  <a:pt x="53577" y="1644"/>
                </a:lnTo>
                <a:lnTo>
                  <a:pt x="53945" y="1374"/>
                </a:lnTo>
                <a:lnTo>
                  <a:pt x="54337" y="1153"/>
                </a:lnTo>
                <a:lnTo>
                  <a:pt x="54755" y="957"/>
                </a:lnTo>
                <a:lnTo>
                  <a:pt x="55196" y="834"/>
                </a:lnTo>
                <a:lnTo>
                  <a:pt x="55417" y="785"/>
                </a:lnTo>
                <a:lnTo>
                  <a:pt x="55662" y="736"/>
                </a:lnTo>
                <a:lnTo>
                  <a:pt x="56079" y="711"/>
                </a:lnTo>
                <a:close/>
                <a:moveTo>
                  <a:pt x="53209" y="883"/>
                </a:moveTo>
                <a:lnTo>
                  <a:pt x="53283" y="1030"/>
                </a:lnTo>
                <a:lnTo>
                  <a:pt x="52620" y="1644"/>
                </a:lnTo>
                <a:lnTo>
                  <a:pt x="52203" y="2061"/>
                </a:lnTo>
                <a:lnTo>
                  <a:pt x="51811" y="2527"/>
                </a:lnTo>
                <a:lnTo>
                  <a:pt x="51443" y="2993"/>
                </a:lnTo>
                <a:lnTo>
                  <a:pt x="51099" y="3459"/>
                </a:lnTo>
                <a:lnTo>
                  <a:pt x="50780" y="3950"/>
                </a:lnTo>
                <a:lnTo>
                  <a:pt x="50461" y="4465"/>
                </a:lnTo>
                <a:lnTo>
                  <a:pt x="50167" y="4980"/>
                </a:lnTo>
                <a:lnTo>
                  <a:pt x="49897" y="5495"/>
                </a:lnTo>
                <a:lnTo>
                  <a:pt x="49554" y="6133"/>
                </a:lnTo>
                <a:lnTo>
                  <a:pt x="49259" y="6771"/>
                </a:lnTo>
                <a:lnTo>
                  <a:pt x="48671" y="8071"/>
                </a:lnTo>
                <a:lnTo>
                  <a:pt x="48156" y="9396"/>
                </a:lnTo>
                <a:lnTo>
                  <a:pt x="47665" y="10720"/>
                </a:lnTo>
                <a:lnTo>
                  <a:pt x="47223" y="12070"/>
                </a:lnTo>
                <a:lnTo>
                  <a:pt x="46806" y="13443"/>
                </a:lnTo>
                <a:lnTo>
                  <a:pt x="46438" y="14793"/>
                </a:lnTo>
                <a:lnTo>
                  <a:pt x="46070" y="16191"/>
                </a:lnTo>
                <a:lnTo>
                  <a:pt x="45776" y="17393"/>
                </a:lnTo>
                <a:lnTo>
                  <a:pt x="45506" y="18620"/>
                </a:lnTo>
                <a:lnTo>
                  <a:pt x="44991" y="21073"/>
                </a:lnTo>
                <a:lnTo>
                  <a:pt x="44942" y="21195"/>
                </a:lnTo>
                <a:lnTo>
                  <a:pt x="44917" y="21318"/>
                </a:lnTo>
                <a:lnTo>
                  <a:pt x="44844" y="21392"/>
                </a:lnTo>
                <a:lnTo>
                  <a:pt x="44795" y="21465"/>
                </a:lnTo>
                <a:lnTo>
                  <a:pt x="44697" y="21539"/>
                </a:lnTo>
                <a:lnTo>
                  <a:pt x="44623" y="21588"/>
                </a:lnTo>
                <a:lnTo>
                  <a:pt x="44500" y="21612"/>
                </a:lnTo>
                <a:lnTo>
                  <a:pt x="44378" y="21637"/>
                </a:lnTo>
                <a:lnTo>
                  <a:pt x="42685" y="21858"/>
                </a:lnTo>
                <a:lnTo>
                  <a:pt x="40992" y="22128"/>
                </a:lnTo>
                <a:lnTo>
                  <a:pt x="39300" y="22447"/>
                </a:lnTo>
                <a:lnTo>
                  <a:pt x="37631" y="22790"/>
                </a:lnTo>
                <a:lnTo>
                  <a:pt x="35988" y="23158"/>
                </a:lnTo>
                <a:lnTo>
                  <a:pt x="34320" y="23600"/>
                </a:lnTo>
                <a:lnTo>
                  <a:pt x="32676" y="24041"/>
                </a:lnTo>
                <a:lnTo>
                  <a:pt x="31032" y="24556"/>
                </a:lnTo>
                <a:lnTo>
                  <a:pt x="29364" y="25120"/>
                </a:lnTo>
                <a:lnTo>
                  <a:pt x="27672" y="25685"/>
                </a:lnTo>
                <a:lnTo>
                  <a:pt x="27451" y="25758"/>
                </a:lnTo>
                <a:lnTo>
                  <a:pt x="27132" y="25807"/>
                </a:lnTo>
                <a:lnTo>
                  <a:pt x="27451" y="24998"/>
                </a:lnTo>
                <a:lnTo>
                  <a:pt x="27745" y="24262"/>
                </a:lnTo>
                <a:lnTo>
                  <a:pt x="28260" y="23109"/>
                </a:lnTo>
                <a:lnTo>
                  <a:pt x="28825" y="21980"/>
                </a:lnTo>
                <a:lnTo>
                  <a:pt x="29389" y="20852"/>
                </a:lnTo>
                <a:lnTo>
                  <a:pt x="29953" y="19724"/>
                </a:lnTo>
                <a:lnTo>
                  <a:pt x="30566" y="18620"/>
                </a:lnTo>
                <a:lnTo>
                  <a:pt x="31204" y="17540"/>
                </a:lnTo>
                <a:lnTo>
                  <a:pt x="31867" y="16461"/>
                </a:lnTo>
                <a:lnTo>
                  <a:pt x="32553" y="15406"/>
                </a:lnTo>
                <a:lnTo>
                  <a:pt x="33265" y="14400"/>
                </a:lnTo>
                <a:lnTo>
                  <a:pt x="33976" y="13394"/>
                </a:lnTo>
                <a:lnTo>
                  <a:pt x="34712" y="12438"/>
                </a:lnTo>
                <a:lnTo>
                  <a:pt x="35497" y="11481"/>
                </a:lnTo>
                <a:lnTo>
                  <a:pt x="36282" y="10573"/>
                </a:lnTo>
                <a:lnTo>
                  <a:pt x="37116" y="9666"/>
                </a:lnTo>
                <a:lnTo>
                  <a:pt x="37975" y="8807"/>
                </a:lnTo>
                <a:lnTo>
                  <a:pt x="38858" y="7973"/>
                </a:lnTo>
                <a:lnTo>
                  <a:pt x="39545" y="7360"/>
                </a:lnTo>
                <a:lnTo>
                  <a:pt x="40256" y="6771"/>
                </a:lnTo>
                <a:lnTo>
                  <a:pt x="40968" y="6207"/>
                </a:lnTo>
                <a:lnTo>
                  <a:pt x="41679" y="5642"/>
                </a:lnTo>
                <a:lnTo>
                  <a:pt x="42415" y="5127"/>
                </a:lnTo>
                <a:lnTo>
                  <a:pt x="43176" y="4636"/>
                </a:lnTo>
                <a:lnTo>
                  <a:pt x="43936" y="4170"/>
                </a:lnTo>
                <a:lnTo>
                  <a:pt x="44721" y="3704"/>
                </a:lnTo>
                <a:lnTo>
                  <a:pt x="45506" y="3287"/>
                </a:lnTo>
                <a:lnTo>
                  <a:pt x="46316" y="2895"/>
                </a:lnTo>
                <a:lnTo>
                  <a:pt x="47125" y="2551"/>
                </a:lnTo>
                <a:lnTo>
                  <a:pt x="47959" y="2208"/>
                </a:lnTo>
                <a:lnTo>
                  <a:pt x="48818" y="1913"/>
                </a:lnTo>
                <a:lnTo>
                  <a:pt x="49701" y="1619"/>
                </a:lnTo>
                <a:lnTo>
                  <a:pt x="50584" y="1398"/>
                </a:lnTo>
                <a:lnTo>
                  <a:pt x="51492" y="1178"/>
                </a:lnTo>
                <a:lnTo>
                  <a:pt x="52350" y="1030"/>
                </a:lnTo>
                <a:lnTo>
                  <a:pt x="53209" y="883"/>
                </a:lnTo>
                <a:close/>
                <a:moveTo>
                  <a:pt x="58827" y="908"/>
                </a:moveTo>
                <a:lnTo>
                  <a:pt x="59416" y="981"/>
                </a:lnTo>
                <a:lnTo>
                  <a:pt x="59980" y="1079"/>
                </a:lnTo>
                <a:lnTo>
                  <a:pt x="60568" y="1178"/>
                </a:lnTo>
                <a:lnTo>
                  <a:pt x="61133" y="1300"/>
                </a:lnTo>
                <a:lnTo>
                  <a:pt x="61721" y="1447"/>
                </a:lnTo>
                <a:lnTo>
                  <a:pt x="62286" y="1619"/>
                </a:lnTo>
                <a:lnTo>
                  <a:pt x="63414" y="1963"/>
                </a:lnTo>
                <a:lnTo>
                  <a:pt x="63978" y="2183"/>
                </a:lnTo>
                <a:lnTo>
                  <a:pt x="64543" y="2404"/>
                </a:lnTo>
                <a:lnTo>
                  <a:pt x="65107" y="2625"/>
                </a:lnTo>
                <a:lnTo>
                  <a:pt x="65647" y="2870"/>
                </a:lnTo>
                <a:lnTo>
                  <a:pt x="66726" y="3385"/>
                </a:lnTo>
                <a:lnTo>
                  <a:pt x="67781" y="3974"/>
                </a:lnTo>
                <a:lnTo>
                  <a:pt x="68811" y="4587"/>
                </a:lnTo>
                <a:lnTo>
                  <a:pt x="69817" y="5250"/>
                </a:lnTo>
                <a:lnTo>
                  <a:pt x="70774" y="5961"/>
                </a:lnTo>
                <a:lnTo>
                  <a:pt x="71730" y="6722"/>
                </a:lnTo>
                <a:lnTo>
                  <a:pt x="72442" y="7310"/>
                </a:lnTo>
                <a:lnTo>
                  <a:pt x="73129" y="7924"/>
                </a:lnTo>
                <a:lnTo>
                  <a:pt x="73791" y="8537"/>
                </a:lnTo>
                <a:lnTo>
                  <a:pt x="74453" y="9175"/>
                </a:lnTo>
                <a:lnTo>
                  <a:pt x="75091" y="9837"/>
                </a:lnTo>
                <a:lnTo>
                  <a:pt x="75704" y="10500"/>
                </a:lnTo>
                <a:lnTo>
                  <a:pt x="76318" y="11186"/>
                </a:lnTo>
                <a:lnTo>
                  <a:pt x="76907" y="11898"/>
                </a:lnTo>
                <a:lnTo>
                  <a:pt x="77471" y="12585"/>
                </a:lnTo>
                <a:lnTo>
                  <a:pt x="78035" y="13321"/>
                </a:lnTo>
                <a:lnTo>
                  <a:pt x="78575" y="14057"/>
                </a:lnTo>
                <a:lnTo>
                  <a:pt x="79090" y="14817"/>
                </a:lnTo>
                <a:lnTo>
                  <a:pt x="79605" y="15578"/>
                </a:lnTo>
                <a:lnTo>
                  <a:pt x="80096" y="16338"/>
                </a:lnTo>
                <a:lnTo>
                  <a:pt x="80562" y="17123"/>
                </a:lnTo>
                <a:lnTo>
                  <a:pt x="81028" y="17933"/>
                </a:lnTo>
                <a:lnTo>
                  <a:pt x="81518" y="18816"/>
                </a:lnTo>
                <a:lnTo>
                  <a:pt x="82009" y="19724"/>
                </a:lnTo>
                <a:lnTo>
                  <a:pt x="82917" y="21563"/>
                </a:lnTo>
                <a:lnTo>
                  <a:pt x="83800" y="23403"/>
                </a:lnTo>
                <a:lnTo>
                  <a:pt x="84708" y="25243"/>
                </a:lnTo>
                <a:lnTo>
                  <a:pt x="84757" y="25366"/>
                </a:lnTo>
                <a:lnTo>
                  <a:pt x="84781" y="25488"/>
                </a:lnTo>
                <a:lnTo>
                  <a:pt x="84879" y="25832"/>
                </a:lnTo>
                <a:lnTo>
                  <a:pt x="84217" y="25636"/>
                </a:lnTo>
                <a:lnTo>
                  <a:pt x="83628" y="25439"/>
                </a:lnTo>
                <a:lnTo>
                  <a:pt x="82132" y="24900"/>
                </a:lnTo>
                <a:lnTo>
                  <a:pt x="80635" y="24434"/>
                </a:lnTo>
                <a:lnTo>
                  <a:pt x="79139" y="23967"/>
                </a:lnTo>
                <a:lnTo>
                  <a:pt x="77618" y="23550"/>
                </a:lnTo>
                <a:lnTo>
                  <a:pt x="76072" y="23158"/>
                </a:lnTo>
                <a:lnTo>
                  <a:pt x="74527" y="22815"/>
                </a:lnTo>
                <a:lnTo>
                  <a:pt x="72981" y="22496"/>
                </a:lnTo>
                <a:lnTo>
                  <a:pt x="71436" y="22226"/>
                </a:lnTo>
                <a:lnTo>
                  <a:pt x="69547" y="21907"/>
                </a:lnTo>
                <a:lnTo>
                  <a:pt x="67658" y="21612"/>
                </a:lnTo>
                <a:lnTo>
                  <a:pt x="67437" y="21563"/>
                </a:lnTo>
                <a:lnTo>
                  <a:pt x="67364" y="21539"/>
                </a:lnTo>
                <a:lnTo>
                  <a:pt x="67266" y="21465"/>
                </a:lnTo>
                <a:lnTo>
                  <a:pt x="67217" y="21392"/>
                </a:lnTo>
                <a:lnTo>
                  <a:pt x="67167" y="21318"/>
                </a:lnTo>
                <a:lnTo>
                  <a:pt x="67118" y="21195"/>
                </a:lnTo>
                <a:lnTo>
                  <a:pt x="67069" y="21073"/>
                </a:lnTo>
                <a:lnTo>
                  <a:pt x="66800" y="19724"/>
                </a:lnTo>
                <a:lnTo>
                  <a:pt x="66505" y="18374"/>
                </a:lnTo>
                <a:lnTo>
                  <a:pt x="66211" y="17050"/>
                </a:lnTo>
                <a:lnTo>
                  <a:pt x="65867" y="15725"/>
                </a:lnTo>
                <a:lnTo>
                  <a:pt x="65524" y="14400"/>
                </a:lnTo>
                <a:lnTo>
                  <a:pt x="65131" y="13075"/>
                </a:lnTo>
                <a:lnTo>
                  <a:pt x="64714" y="11775"/>
                </a:lnTo>
                <a:lnTo>
                  <a:pt x="64273" y="10475"/>
                </a:lnTo>
                <a:lnTo>
                  <a:pt x="63929" y="9494"/>
                </a:lnTo>
                <a:lnTo>
                  <a:pt x="63561" y="8537"/>
                </a:lnTo>
                <a:lnTo>
                  <a:pt x="63169" y="7580"/>
                </a:lnTo>
                <a:lnTo>
                  <a:pt x="62752" y="6648"/>
                </a:lnTo>
                <a:lnTo>
                  <a:pt x="62286" y="5716"/>
                </a:lnTo>
                <a:lnTo>
                  <a:pt x="61795" y="4808"/>
                </a:lnTo>
                <a:lnTo>
                  <a:pt x="61255" y="3925"/>
                </a:lnTo>
                <a:lnTo>
                  <a:pt x="60961" y="3508"/>
                </a:lnTo>
                <a:lnTo>
                  <a:pt x="60667" y="3091"/>
                </a:lnTo>
                <a:lnTo>
                  <a:pt x="60274" y="2600"/>
                </a:lnTo>
                <a:lnTo>
                  <a:pt x="59882" y="2159"/>
                </a:lnTo>
                <a:lnTo>
                  <a:pt x="59023" y="1276"/>
                </a:lnTo>
                <a:lnTo>
                  <a:pt x="58949" y="1202"/>
                </a:lnTo>
                <a:lnTo>
                  <a:pt x="58876" y="1153"/>
                </a:lnTo>
                <a:lnTo>
                  <a:pt x="58729" y="1055"/>
                </a:lnTo>
                <a:lnTo>
                  <a:pt x="58827" y="908"/>
                </a:lnTo>
                <a:close/>
                <a:moveTo>
                  <a:pt x="57453" y="21514"/>
                </a:moveTo>
                <a:lnTo>
                  <a:pt x="58900" y="21563"/>
                </a:lnTo>
                <a:lnTo>
                  <a:pt x="60323" y="21637"/>
                </a:lnTo>
                <a:lnTo>
                  <a:pt x="61746" y="21711"/>
                </a:lnTo>
                <a:lnTo>
                  <a:pt x="63169" y="21809"/>
                </a:lnTo>
                <a:lnTo>
                  <a:pt x="64616" y="21931"/>
                </a:lnTo>
                <a:lnTo>
                  <a:pt x="65450" y="22005"/>
                </a:lnTo>
                <a:lnTo>
                  <a:pt x="66309" y="22128"/>
                </a:lnTo>
                <a:lnTo>
                  <a:pt x="66407" y="22177"/>
                </a:lnTo>
                <a:lnTo>
                  <a:pt x="66530" y="22275"/>
                </a:lnTo>
                <a:lnTo>
                  <a:pt x="66603" y="22373"/>
                </a:lnTo>
                <a:lnTo>
                  <a:pt x="66652" y="22496"/>
                </a:lnTo>
                <a:lnTo>
                  <a:pt x="67118" y="25071"/>
                </a:lnTo>
                <a:lnTo>
                  <a:pt x="67339" y="26372"/>
                </a:lnTo>
                <a:lnTo>
                  <a:pt x="67511" y="27696"/>
                </a:lnTo>
                <a:lnTo>
                  <a:pt x="68075" y="32087"/>
                </a:lnTo>
                <a:lnTo>
                  <a:pt x="68590" y="36528"/>
                </a:lnTo>
                <a:lnTo>
                  <a:pt x="68713" y="37828"/>
                </a:lnTo>
                <a:lnTo>
                  <a:pt x="68811" y="39153"/>
                </a:lnTo>
                <a:lnTo>
                  <a:pt x="68983" y="41778"/>
                </a:lnTo>
                <a:lnTo>
                  <a:pt x="68983" y="41998"/>
                </a:lnTo>
                <a:lnTo>
                  <a:pt x="68958" y="42293"/>
                </a:lnTo>
                <a:lnTo>
                  <a:pt x="65720" y="42121"/>
                </a:lnTo>
                <a:lnTo>
                  <a:pt x="62482" y="41998"/>
                </a:lnTo>
                <a:lnTo>
                  <a:pt x="59244" y="41925"/>
                </a:lnTo>
                <a:lnTo>
                  <a:pt x="52767" y="41925"/>
                </a:lnTo>
                <a:lnTo>
                  <a:pt x="49529" y="41998"/>
                </a:lnTo>
                <a:lnTo>
                  <a:pt x="46267" y="42121"/>
                </a:lnTo>
                <a:lnTo>
                  <a:pt x="43004" y="42293"/>
                </a:lnTo>
                <a:lnTo>
                  <a:pt x="43004" y="42293"/>
                </a:lnTo>
                <a:lnTo>
                  <a:pt x="43225" y="39521"/>
                </a:lnTo>
                <a:lnTo>
                  <a:pt x="43323" y="38147"/>
                </a:lnTo>
                <a:lnTo>
                  <a:pt x="43445" y="36822"/>
                </a:lnTo>
                <a:lnTo>
                  <a:pt x="44010" y="32038"/>
                </a:lnTo>
                <a:lnTo>
                  <a:pt x="44598" y="27255"/>
                </a:lnTo>
                <a:lnTo>
                  <a:pt x="44770" y="26053"/>
                </a:lnTo>
                <a:lnTo>
                  <a:pt x="44966" y="24875"/>
                </a:lnTo>
                <a:lnTo>
                  <a:pt x="45383" y="22496"/>
                </a:lnTo>
                <a:lnTo>
                  <a:pt x="45433" y="22373"/>
                </a:lnTo>
                <a:lnTo>
                  <a:pt x="45555" y="22275"/>
                </a:lnTo>
                <a:lnTo>
                  <a:pt x="45678" y="22177"/>
                </a:lnTo>
                <a:lnTo>
                  <a:pt x="45800" y="22128"/>
                </a:lnTo>
                <a:lnTo>
                  <a:pt x="49480" y="21833"/>
                </a:lnTo>
                <a:lnTo>
                  <a:pt x="51320" y="21686"/>
                </a:lnTo>
                <a:lnTo>
                  <a:pt x="53160" y="21588"/>
                </a:lnTo>
                <a:lnTo>
                  <a:pt x="54607" y="21539"/>
                </a:lnTo>
                <a:lnTo>
                  <a:pt x="56030" y="21514"/>
                </a:lnTo>
                <a:close/>
                <a:moveTo>
                  <a:pt x="67364" y="22250"/>
                </a:moveTo>
                <a:lnTo>
                  <a:pt x="69007" y="22471"/>
                </a:lnTo>
                <a:lnTo>
                  <a:pt x="69792" y="22594"/>
                </a:lnTo>
                <a:lnTo>
                  <a:pt x="70577" y="22741"/>
                </a:lnTo>
                <a:lnTo>
                  <a:pt x="74650" y="23600"/>
                </a:lnTo>
                <a:lnTo>
                  <a:pt x="76686" y="24066"/>
                </a:lnTo>
                <a:lnTo>
                  <a:pt x="78697" y="24581"/>
                </a:lnTo>
                <a:lnTo>
                  <a:pt x="79507" y="24802"/>
                </a:lnTo>
                <a:lnTo>
                  <a:pt x="80292" y="25047"/>
                </a:lnTo>
                <a:lnTo>
                  <a:pt x="81862" y="25562"/>
                </a:lnTo>
                <a:lnTo>
                  <a:pt x="85002" y="26641"/>
                </a:lnTo>
                <a:lnTo>
                  <a:pt x="85125" y="26715"/>
                </a:lnTo>
                <a:lnTo>
                  <a:pt x="85247" y="26813"/>
                </a:lnTo>
                <a:lnTo>
                  <a:pt x="85345" y="26936"/>
                </a:lnTo>
                <a:lnTo>
                  <a:pt x="85419" y="27058"/>
                </a:lnTo>
                <a:lnTo>
                  <a:pt x="85959" y="28555"/>
                </a:lnTo>
                <a:lnTo>
                  <a:pt x="86498" y="30027"/>
                </a:lnTo>
                <a:lnTo>
                  <a:pt x="86964" y="31548"/>
                </a:lnTo>
                <a:lnTo>
                  <a:pt x="87431" y="33044"/>
                </a:lnTo>
                <a:lnTo>
                  <a:pt x="87848" y="34565"/>
                </a:lnTo>
                <a:lnTo>
                  <a:pt x="88216" y="36111"/>
                </a:lnTo>
                <a:lnTo>
                  <a:pt x="88584" y="37656"/>
                </a:lnTo>
                <a:lnTo>
                  <a:pt x="88902" y="39202"/>
                </a:lnTo>
                <a:lnTo>
                  <a:pt x="89123" y="40477"/>
                </a:lnTo>
                <a:lnTo>
                  <a:pt x="89344" y="41778"/>
                </a:lnTo>
                <a:lnTo>
                  <a:pt x="89761" y="44353"/>
                </a:lnTo>
                <a:lnTo>
                  <a:pt x="89761" y="44501"/>
                </a:lnTo>
                <a:lnTo>
                  <a:pt x="89761" y="44697"/>
                </a:lnTo>
                <a:lnTo>
                  <a:pt x="88657" y="44525"/>
                </a:lnTo>
                <a:lnTo>
                  <a:pt x="87578" y="44353"/>
                </a:lnTo>
                <a:lnTo>
                  <a:pt x="82058" y="43617"/>
                </a:lnTo>
                <a:lnTo>
                  <a:pt x="79311" y="43249"/>
                </a:lnTo>
                <a:lnTo>
                  <a:pt x="76539" y="42906"/>
                </a:lnTo>
                <a:lnTo>
                  <a:pt x="74944" y="42734"/>
                </a:lnTo>
                <a:lnTo>
                  <a:pt x="73349" y="42612"/>
                </a:lnTo>
                <a:lnTo>
                  <a:pt x="70160" y="42366"/>
                </a:lnTo>
                <a:lnTo>
                  <a:pt x="70038" y="42366"/>
                </a:lnTo>
                <a:lnTo>
                  <a:pt x="69940" y="42342"/>
                </a:lnTo>
                <a:lnTo>
                  <a:pt x="69841" y="42293"/>
                </a:lnTo>
                <a:lnTo>
                  <a:pt x="69792" y="42244"/>
                </a:lnTo>
                <a:lnTo>
                  <a:pt x="69743" y="42170"/>
                </a:lnTo>
                <a:lnTo>
                  <a:pt x="69719" y="42096"/>
                </a:lnTo>
                <a:lnTo>
                  <a:pt x="69670" y="41876"/>
                </a:lnTo>
                <a:lnTo>
                  <a:pt x="69277" y="37117"/>
                </a:lnTo>
                <a:lnTo>
                  <a:pt x="69081" y="34737"/>
                </a:lnTo>
                <a:lnTo>
                  <a:pt x="68811" y="32382"/>
                </a:lnTo>
                <a:lnTo>
                  <a:pt x="68492" y="29929"/>
                </a:lnTo>
                <a:lnTo>
                  <a:pt x="68149" y="27500"/>
                </a:lnTo>
                <a:lnTo>
                  <a:pt x="67413" y="22643"/>
                </a:lnTo>
                <a:lnTo>
                  <a:pt x="67364" y="22250"/>
                </a:lnTo>
                <a:close/>
                <a:moveTo>
                  <a:pt x="44697" y="22250"/>
                </a:moveTo>
                <a:lnTo>
                  <a:pt x="44476" y="23796"/>
                </a:lnTo>
                <a:lnTo>
                  <a:pt x="43666" y="29536"/>
                </a:lnTo>
                <a:lnTo>
                  <a:pt x="43298" y="32406"/>
                </a:lnTo>
                <a:lnTo>
                  <a:pt x="42930" y="35277"/>
                </a:lnTo>
                <a:lnTo>
                  <a:pt x="42759" y="36896"/>
                </a:lnTo>
                <a:lnTo>
                  <a:pt x="42611" y="38539"/>
                </a:lnTo>
                <a:lnTo>
                  <a:pt x="42366" y="41802"/>
                </a:lnTo>
                <a:lnTo>
                  <a:pt x="42366" y="41949"/>
                </a:lnTo>
                <a:lnTo>
                  <a:pt x="42342" y="42072"/>
                </a:lnTo>
                <a:lnTo>
                  <a:pt x="42292" y="42146"/>
                </a:lnTo>
                <a:lnTo>
                  <a:pt x="42243" y="42244"/>
                </a:lnTo>
                <a:lnTo>
                  <a:pt x="42170" y="42293"/>
                </a:lnTo>
                <a:lnTo>
                  <a:pt x="42072" y="42342"/>
                </a:lnTo>
                <a:lnTo>
                  <a:pt x="41949" y="42366"/>
                </a:lnTo>
                <a:lnTo>
                  <a:pt x="41802" y="42391"/>
                </a:lnTo>
                <a:lnTo>
                  <a:pt x="38024" y="42661"/>
                </a:lnTo>
                <a:lnTo>
                  <a:pt x="36135" y="42832"/>
                </a:lnTo>
                <a:lnTo>
                  <a:pt x="34246" y="43004"/>
                </a:lnTo>
                <a:lnTo>
                  <a:pt x="31965" y="43298"/>
                </a:lnTo>
                <a:lnTo>
                  <a:pt x="29659" y="43593"/>
                </a:lnTo>
                <a:lnTo>
                  <a:pt x="25096" y="44231"/>
                </a:lnTo>
                <a:lnTo>
                  <a:pt x="24409" y="44329"/>
                </a:lnTo>
                <a:lnTo>
                  <a:pt x="23698" y="44451"/>
                </a:lnTo>
                <a:lnTo>
                  <a:pt x="22250" y="44721"/>
                </a:lnTo>
                <a:lnTo>
                  <a:pt x="22520" y="42759"/>
                </a:lnTo>
                <a:lnTo>
                  <a:pt x="22667" y="41827"/>
                </a:lnTo>
                <a:lnTo>
                  <a:pt x="22839" y="40894"/>
                </a:lnTo>
                <a:lnTo>
                  <a:pt x="23133" y="39349"/>
                </a:lnTo>
                <a:lnTo>
                  <a:pt x="23452" y="37803"/>
                </a:lnTo>
                <a:lnTo>
                  <a:pt x="23796" y="36258"/>
                </a:lnTo>
                <a:lnTo>
                  <a:pt x="24164" y="34737"/>
                </a:lnTo>
                <a:lnTo>
                  <a:pt x="24581" y="33216"/>
                </a:lnTo>
                <a:lnTo>
                  <a:pt x="25022" y="31720"/>
                </a:lnTo>
                <a:lnTo>
                  <a:pt x="25488" y="30223"/>
                </a:lnTo>
                <a:lnTo>
                  <a:pt x="26003" y="28727"/>
                </a:lnTo>
                <a:lnTo>
                  <a:pt x="26053" y="28604"/>
                </a:lnTo>
                <a:lnTo>
                  <a:pt x="26077" y="28481"/>
                </a:lnTo>
                <a:lnTo>
                  <a:pt x="26126" y="28211"/>
                </a:lnTo>
                <a:lnTo>
                  <a:pt x="26200" y="27942"/>
                </a:lnTo>
                <a:lnTo>
                  <a:pt x="26298" y="27696"/>
                </a:lnTo>
                <a:lnTo>
                  <a:pt x="26396" y="27476"/>
                </a:lnTo>
                <a:lnTo>
                  <a:pt x="26543" y="27279"/>
                </a:lnTo>
                <a:lnTo>
                  <a:pt x="26690" y="27108"/>
                </a:lnTo>
                <a:lnTo>
                  <a:pt x="26838" y="26936"/>
                </a:lnTo>
                <a:lnTo>
                  <a:pt x="27009" y="26789"/>
                </a:lnTo>
                <a:lnTo>
                  <a:pt x="27206" y="26666"/>
                </a:lnTo>
                <a:lnTo>
                  <a:pt x="27402" y="26519"/>
                </a:lnTo>
                <a:lnTo>
                  <a:pt x="27843" y="26323"/>
                </a:lnTo>
                <a:lnTo>
                  <a:pt x="28309" y="26126"/>
                </a:lnTo>
                <a:lnTo>
                  <a:pt x="28800" y="25955"/>
                </a:lnTo>
                <a:lnTo>
                  <a:pt x="30321" y="25464"/>
                </a:lnTo>
                <a:lnTo>
                  <a:pt x="31867" y="24998"/>
                </a:lnTo>
                <a:lnTo>
                  <a:pt x="33412" y="24556"/>
                </a:lnTo>
                <a:lnTo>
                  <a:pt x="34958" y="24139"/>
                </a:lnTo>
                <a:lnTo>
                  <a:pt x="36503" y="23747"/>
                </a:lnTo>
                <a:lnTo>
                  <a:pt x="38073" y="23403"/>
                </a:lnTo>
                <a:lnTo>
                  <a:pt x="39643" y="23084"/>
                </a:lnTo>
                <a:lnTo>
                  <a:pt x="41213" y="22790"/>
                </a:lnTo>
                <a:lnTo>
                  <a:pt x="44697" y="22250"/>
                </a:lnTo>
                <a:close/>
                <a:moveTo>
                  <a:pt x="64886" y="1447"/>
                </a:moveTo>
                <a:lnTo>
                  <a:pt x="65205" y="1472"/>
                </a:lnTo>
                <a:lnTo>
                  <a:pt x="65941" y="1570"/>
                </a:lnTo>
                <a:lnTo>
                  <a:pt x="66800" y="1742"/>
                </a:lnTo>
                <a:lnTo>
                  <a:pt x="67805" y="1963"/>
                </a:lnTo>
                <a:lnTo>
                  <a:pt x="68934" y="2257"/>
                </a:lnTo>
                <a:lnTo>
                  <a:pt x="70111" y="2576"/>
                </a:lnTo>
                <a:lnTo>
                  <a:pt x="71362" y="2944"/>
                </a:lnTo>
                <a:lnTo>
                  <a:pt x="72663" y="3361"/>
                </a:lnTo>
                <a:lnTo>
                  <a:pt x="73963" y="3802"/>
                </a:lnTo>
                <a:lnTo>
                  <a:pt x="75287" y="4269"/>
                </a:lnTo>
                <a:lnTo>
                  <a:pt x="76563" y="4735"/>
                </a:lnTo>
                <a:lnTo>
                  <a:pt x="77790" y="5225"/>
                </a:lnTo>
                <a:lnTo>
                  <a:pt x="78943" y="5691"/>
                </a:lnTo>
                <a:lnTo>
                  <a:pt x="80022" y="6182"/>
                </a:lnTo>
                <a:lnTo>
                  <a:pt x="80979" y="6648"/>
                </a:lnTo>
                <a:lnTo>
                  <a:pt x="81960" y="7163"/>
                </a:lnTo>
                <a:lnTo>
                  <a:pt x="82941" y="7678"/>
                </a:lnTo>
                <a:lnTo>
                  <a:pt x="83898" y="8243"/>
                </a:lnTo>
                <a:lnTo>
                  <a:pt x="84830" y="8807"/>
                </a:lnTo>
                <a:lnTo>
                  <a:pt x="85762" y="9371"/>
                </a:lnTo>
                <a:lnTo>
                  <a:pt x="86695" y="9984"/>
                </a:lnTo>
                <a:lnTo>
                  <a:pt x="87602" y="10598"/>
                </a:lnTo>
                <a:lnTo>
                  <a:pt x="88510" y="11236"/>
                </a:lnTo>
                <a:lnTo>
                  <a:pt x="89393" y="11898"/>
                </a:lnTo>
                <a:lnTo>
                  <a:pt x="90252" y="12560"/>
                </a:lnTo>
                <a:lnTo>
                  <a:pt x="91110" y="13247"/>
                </a:lnTo>
                <a:lnTo>
                  <a:pt x="91969" y="13959"/>
                </a:lnTo>
                <a:lnTo>
                  <a:pt x="92778" y="14670"/>
                </a:lnTo>
                <a:lnTo>
                  <a:pt x="93613" y="15430"/>
                </a:lnTo>
                <a:lnTo>
                  <a:pt x="94422" y="16191"/>
                </a:lnTo>
                <a:lnTo>
                  <a:pt x="95207" y="16951"/>
                </a:lnTo>
                <a:lnTo>
                  <a:pt x="95968" y="17761"/>
                </a:lnTo>
                <a:lnTo>
                  <a:pt x="96728" y="18546"/>
                </a:lnTo>
                <a:lnTo>
                  <a:pt x="97464" y="19380"/>
                </a:lnTo>
                <a:lnTo>
                  <a:pt x="98200" y="20214"/>
                </a:lnTo>
                <a:lnTo>
                  <a:pt x="98887" y="21048"/>
                </a:lnTo>
                <a:lnTo>
                  <a:pt x="99574" y="21907"/>
                </a:lnTo>
                <a:lnTo>
                  <a:pt x="100261" y="22765"/>
                </a:lnTo>
                <a:lnTo>
                  <a:pt x="100898" y="23649"/>
                </a:lnTo>
                <a:lnTo>
                  <a:pt x="101536" y="24532"/>
                </a:lnTo>
                <a:lnTo>
                  <a:pt x="102150" y="25439"/>
                </a:lnTo>
                <a:lnTo>
                  <a:pt x="102738" y="26372"/>
                </a:lnTo>
                <a:lnTo>
                  <a:pt x="103327" y="27304"/>
                </a:lnTo>
                <a:lnTo>
                  <a:pt x="103891" y="28236"/>
                </a:lnTo>
                <a:lnTo>
                  <a:pt x="104431" y="29193"/>
                </a:lnTo>
                <a:lnTo>
                  <a:pt x="104946" y="30174"/>
                </a:lnTo>
                <a:lnTo>
                  <a:pt x="105461" y="31155"/>
                </a:lnTo>
                <a:lnTo>
                  <a:pt x="105952" y="32137"/>
                </a:lnTo>
                <a:lnTo>
                  <a:pt x="106418" y="33142"/>
                </a:lnTo>
                <a:lnTo>
                  <a:pt x="106860" y="34148"/>
                </a:lnTo>
                <a:lnTo>
                  <a:pt x="107277" y="35154"/>
                </a:lnTo>
                <a:lnTo>
                  <a:pt x="107694" y="36184"/>
                </a:lnTo>
                <a:lnTo>
                  <a:pt x="108086" y="37190"/>
                </a:lnTo>
                <a:lnTo>
                  <a:pt x="108430" y="38220"/>
                </a:lnTo>
                <a:lnTo>
                  <a:pt x="108773" y="39275"/>
                </a:lnTo>
                <a:lnTo>
                  <a:pt x="109092" y="40306"/>
                </a:lnTo>
                <a:lnTo>
                  <a:pt x="109386" y="41360"/>
                </a:lnTo>
                <a:lnTo>
                  <a:pt x="109681" y="42415"/>
                </a:lnTo>
                <a:lnTo>
                  <a:pt x="109926" y="43495"/>
                </a:lnTo>
                <a:lnTo>
                  <a:pt x="110171" y="44550"/>
                </a:lnTo>
                <a:lnTo>
                  <a:pt x="110368" y="45629"/>
                </a:lnTo>
                <a:lnTo>
                  <a:pt x="110564" y="46708"/>
                </a:lnTo>
                <a:lnTo>
                  <a:pt x="110736" y="47812"/>
                </a:lnTo>
                <a:lnTo>
                  <a:pt x="110564" y="47861"/>
                </a:lnTo>
                <a:lnTo>
                  <a:pt x="109926" y="46463"/>
                </a:lnTo>
                <a:lnTo>
                  <a:pt x="109558" y="45629"/>
                </a:lnTo>
                <a:lnTo>
                  <a:pt x="109166" y="44844"/>
                </a:lnTo>
                <a:lnTo>
                  <a:pt x="108724" y="44059"/>
                </a:lnTo>
                <a:lnTo>
                  <a:pt x="108282" y="43298"/>
                </a:lnTo>
                <a:lnTo>
                  <a:pt x="107792" y="42538"/>
                </a:lnTo>
                <a:lnTo>
                  <a:pt x="107301" y="41827"/>
                </a:lnTo>
                <a:lnTo>
                  <a:pt x="106761" y="41091"/>
                </a:lnTo>
                <a:lnTo>
                  <a:pt x="106222" y="40404"/>
                </a:lnTo>
                <a:lnTo>
                  <a:pt x="105535" y="39594"/>
                </a:lnTo>
                <a:lnTo>
                  <a:pt x="104848" y="38785"/>
                </a:lnTo>
                <a:lnTo>
                  <a:pt x="104161" y="38024"/>
                </a:lnTo>
                <a:lnTo>
                  <a:pt x="103425" y="37264"/>
                </a:lnTo>
                <a:lnTo>
                  <a:pt x="102763" y="36601"/>
                </a:lnTo>
                <a:lnTo>
                  <a:pt x="102100" y="35988"/>
                </a:lnTo>
                <a:lnTo>
                  <a:pt x="101414" y="35375"/>
                </a:lnTo>
                <a:lnTo>
                  <a:pt x="100702" y="34786"/>
                </a:lnTo>
                <a:lnTo>
                  <a:pt x="99991" y="34197"/>
                </a:lnTo>
                <a:lnTo>
                  <a:pt x="99255" y="33633"/>
                </a:lnTo>
                <a:lnTo>
                  <a:pt x="98519" y="33093"/>
                </a:lnTo>
                <a:lnTo>
                  <a:pt x="97758" y="32554"/>
                </a:lnTo>
                <a:lnTo>
                  <a:pt x="96924" y="31989"/>
                </a:lnTo>
                <a:lnTo>
                  <a:pt x="96090" y="31425"/>
                </a:lnTo>
                <a:lnTo>
                  <a:pt x="95232" y="30885"/>
                </a:lnTo>
                <a:lnTo>
                  <a:pt x="94373" y="30370"/>
                </a:lnTo>
                <a:lnTo>
                  <a:pt x="93514" y="29880"/>
                </a:lnTo>
                <a:lnTo>
                  <a:pt x="92631" y="29389"/>
                </a:lnTo>
                <a:lnTo>
                  <a:pt x="91724" y="28923"/>
                </a:lnTo>
                <a:lnTo>
                  <a:pt x="90840" y="28457"/>
                </a:lnTo>
                <a:lnTo>
                  <a:pt x="89663" y="27917"/>
                </a:lnTo>
                <a:lnTo>
                  <a:pt x="88510" y="27402"/>
                </a:lnTo>
                <a:lnTo>
                  <a:pt x="87332" y="26887"/>
                </a:lnTo>
                <a:lnTo>
                  <a:pt x="86179" y="26347"/>
                </a:lnTo>
                <a:lnTo>
                  <a:pt x="86008" y="26273"/>
                </a:lnTo>
                <a:lnTo>
                  <a:pt x="85885" y="26151"/>
                </a:lnTo>
                <a:lnTo>
                  <a:pt x="85762" y="26028"/>
                </a:lnTo>
                <a:lnTo>
                  <a:pt x="85689" y="25881"/>
                </a:lnTo>
                <a:lnTo>
                  <a:pt x="85051" y="24335"/>
                </a:lnTo>
                <a:lnTo>
                  <a:pt x="84364" y="22815"/>
                </a:lnTo>
                <a:lnTo>
                  <a:pt x="83653" y="21318"/>
                </a:lnTo>
                <a:lnTo>
                  <a:pt x="82892" y="19822"/>
                </a:lnTo>
                <a:lnTo>
                  <a:pt x="82107" y="18374"/>
                </a:lnTo>
                <a:lnTo>
                  <a:pt x="81249" y="16951"/>
                </a:lnTo>
                <a:lnTo>
                  <a:pt x="80807" y="16240"/>
                </a:lnTo>
                <a:lnTo>
                  <a:pt x="80341" y="15553"/>
                </a:lnTo>
                <a:lnTo>
                  <a:pt x="79875" y="14866"/>
                </a:lnTo>
                <a:lnTo>
                  <a:pt x="79409" y="14179"/>
                </a:lnTo>
                <a:lnTo>
                  <a:pt x="78427" y="12904"/>
                </a:lnTo>
                <a:lnTo>
                  <a:pt x="77446" y="11653"/>
                </a:lnTo>
                <a:lnTo>
                  <a:pt x="76416" y="10426"/>
                </a:lnTo>
                <a:lnTo>
                  <a:pt x="75337" y="9248"/>
                </a:lnTo>
                <a:lnTo>
                  <a:pt x="74821" y="8684"/>
                </a:lnTo>
                <a:lnTo>
                  <a:pt x="74306" y="8145"/>
                </a:lnTo>
                <a:lnTo>
                  <a:pt x="73766" y="7605"/>
                </a:lnTo>
                <a:lnTo>
                  <a:pt x="73202" y="7114"/>
                </a:lnTo>
                <a:lnTo>
                  <a:pt x="72638" y="6599"/>
                </a:lnTo>
                <a:lnTo>
                  <a:pt x="72074" y="6133"/>
                </a:lnTo>
                <a:lnTo>
                  <a:pt x="71485" y="5667"/>
                </a:lnTo>
                <a:lnTo>
                  <a:pt x="70896" y="5201"/>
                </a:lnTo>
                <a:lnTo>
                  <a:pt x="70283" y="4759"/>
                </a:lnTo>
                <a:lnTo>
                  <a:pt x="69670" y="4342"/>
                </a:lnTo>
                <a:lnTo>
                  <a:pt x="69032" y="3950"/>
                </a:lnTo>
                <a:lnTo>
                  <a:pt x="68394" y="3557"/>
                </a:lnTo>
                <a:lnTo>
                  <a:pt x="67756" y="3189"/>
                </a:lnTo>
                <a:lnTo>
                  <a:pt x="67069" y="2821"/>
                </a:lnTo>
                <a:lnTo>
                  <a:pt x="66407" y="2478"/>
                </a:lnTo>
                <a:lnTo>
                  <a:pt x="65720" y="2159"/>
                </a:lnTo>
                <a:lnTo>
                  <a:pt x="64248" y="1521"/>
                </a:lnTo>
                <a:lnTo>
                  <a:pt x="64420" y="1472"/>
                </a:lnTo>
                <a:lnTo>
                  <a:pt x="64641" y="1447"/>
                </a:lnTo>
                <a:close/>
                <a:moveTo>
                  <a:pt x="47886" y="1300"/>
                </a:moveTo>
                <a:lnTo>
                  <a:pt x="47959" y="1447"/>
                </a:lnTo>
                <a:lnTo>
                  <a:pt x="47591" y="1619"/>
                </a:lnTo>
                <a:lnTo>
                  <a:pt x="47223" y="1791"/>
                </a:lnTo>
                <a:lnTo>
                  <a:pt x="46659" y="2012"/>
                </a:lnTo>
                <a:lnTo>
                  <a:pt x="46095" y="2257"/>
                </a:lnTo>
                <a:lnTo>
                  <a:pt x="45015" y="2797"/>
                </a:lnTo>
                <a:lnTo>
                  <a:pt x="43961" y="3385"/>
                </a:lnTo>
                <a:lnTo>
                  <a:pt x="42930" y="3999"/>
                </a:lnTo>
                <a:lnTo>
                  <a:pt x="41924" y="4686"/>
                </a:lnTo>
                <a:lnTo>
                  <a:pt x="40943" y="5397"/>
                </a:lnTo>
                <a:lnTo>
                  <a:pt x="39986" y="6133"/>
                </a:lnTo>
                <a:lnTo>
                  <a:pt x="39079" y="6918"/>
                </a:lnTo>
                <a:lnTo>
                  <a:pt x="38392" y="7531"/>
                </a:lnTo>
                <a:lnTo>
                  <a:pt x="37754" y="8145"/>
                </a:lnTo>
                <a:lnTo>
                  <a:pt x="37116" y="8782"/>
                </a:lnTo>
                <a:lnTo>
                  <a:pt x="36503" y="9420"/>
                </a:lnTo>
                <a:lnTo>
                  <a:pt x="35890" y="10058"/>
                </a:lnTo>
                <a:lnTo>
                  <a:pt x="35301" y="10745"/>
                </a:lnTo>
                <a:lnTo>
                  <a:pt x="34737" y="11407"/>
                </a:lnTo>
                <a:lnTo>
                  <a:pt x="34173" y="12094"/>
                </a:lnTo>
                <a:lnTo>
                  <a:pt x="33633" y="12806"/>
                </a:lnTo>
                <a:lnTo>
                  <a:pt x="33093" y="13517"/>
                </a:lnTo>
                <a:lnTo>
                  <a:pt x="32578" y="14253"/>
                </a:lnTo>
                <a:lnTo>
                  <a:pt x="32087" y="14964"/>
                </a:lnTo>
                <a:lnTo>
                  <a:pt x="31597" y="15725"/>
                </a:lnTo>
                <a:lnTo>
                  <a:pt x="31106" y="16461"/>
                </a:lnTo>
                <a:lnTo>
                  <a:pt x="30174" y="18006"/>
                </a:lnTo>
                <a:lnTo>
                  <a:pt x="29634" y="18963"/>
                </a:lnTo>
                <a:lnTo>
                  <a:pt x="29119" y="19920"/>
                </a:lnTo>
                <a:lnTo>
                  <a:pt x="28628" y="20901"/>
                </a:lnTo>
                <a:lnTo>
                  <a:pt x="28138" y="21882"/>
                </a:lnTo>
                <a:lnTo>
                  <a:pt x="27672" y="22888"/>
                </a:lnTo>
                <a:lnTo>
                  <a:pt x="27206" y="23869"/>
                </a:lnTo>
                <a:lnTo>
                  <a:pt x="26347" y="25906"/>
                </a:lnTo>
                <a:lnTo>
                  <a:pt x="26273" y="26028"/>
                </a:lnTo>
                <a:lnTo>
                  <a:pt x="26151" y="26175"/>
                </a:lnTo>
                <a:lnTo>
                  <a:pt x="26003" y="26273"/>
                </a:lnTo>
                <a:lnTo>
                  <a:pt x="25856" y="26347"/>
                </a:lnTo>
                <a:lnTo>
                  <a:pt x="24384" y="26985"/>
                </a:lnTo>
                <a:lnTo>
                  <a:pt x="22937" y="27647"/>
                </a:lnTo>
                <a:lnTo>
                  <a:pt x="21490" y="28334"/>
                </a:lnTo>
                <a:lnTo>
                  <a:pt x="20067" y="29046"/>
                </a:lnTo>
                <a:lnTo>
                  <a:pt x="18669" y="29806"/>
                </a:lnTo>
                <a:lnTo>
                  <a:pt x="17270" y="30616"/>
                </a:lnTo>
                <a:lnTo>
                  <a:pt x="15921" y="31450"/>
                </a:lnTo>
                <a:lnTo>
                  <a:pt x="14596" y="32333"/>
                </a:lnTo>
                <a:lnTo>
                  <a:pt x="13591" y="33044"/>
                </a:lnTo>
                <a:lnTo>
                  <a:pt x="12634" y="33756"/>
                </a:lnTo>
                <a:lnTo>
                  <a:pt x="11677" y="34516"/>
                </a:lnTo>
                <a:lnTo>
                  <a:pt x="10745" y="35277"/>
                </a:lnTo>
                <a:lnTo>
                  <a:pt x="9837" y="36086"/>
                </a:lnTo>
                <a:lnTo>
                  <a:pt x="8954" y="36920"/>
                </a:lnTo>
                <a:lnTo>
                  <a:pt x="8120" y="37779"/>
                </a:lnTo>
                <a:lnTo>
                  <a:pt x="7286" y="38662"/>
                </a:lnTo>
                <a:lnTo>
                  <a:pt x="6403" y="39668"/>
                </a:lnTo>
                <a:lnTo>
                  <a:pt x="5569" y="40698"/>
                </a:lnTo>
                <a:lnTo>
                  <a:pt x="4784" y="41753"/>
                </a:lnTo>
                <a:lnTo>
                  <a:pt x="4416" y="42293"/>
                </a:lnTo>
                <a:lnTo>
                  <a:pt x="4048" y="42832"/>
                </a:lnTo>
                <a:lnTo>
                  <a:pt x="3704" y="43397"/>
                </a:lnTo>
                <a:lnTo>
                  <a:pt x="3385" y="43961"/>
                </a:lnTo>
                <a:lnTo>
                  <a:pt x="3042" y="44550"/>
                </a:lnTo>
                <a:lnTo>
                  <a:pt x="2748" y="45138"/>
                </a:lnTo>
                <a:lnTo>
                  <a:pt x="2453" y="45727"/>
                </a:lnTo>
                <a:lnTo>
                  <a:pt x="2159" y="46316"/>
                </a:lnTo>
                <a:lnTo>
                  <a:pt x="1889" y="46929"/>
                </a:lnTo>
                <a:lnTo>
                  <a:pt x="1644" y="47542"/>
                </a:lnTo>
                <a:lnTo>
                  <a:pt x="1472" y="47960"/>
                </a:lnTo>
                <a:lnTo>
                  <a:pt x="1276" y="47861"/>
                </a:lnTo>
                <a:lnTo>
                  <a:pt x="1472" y="46684"/>
                </a:lnTo>
                <a:lnTo>
                  <a:pt x="1693" y="45482"/>
                </a:lnTo>
                <a:lnTo>
                  <a:pt x="1938" y="44304"/>
                </a:lnTo>
                <a:lnTo>
                  <a:pt x="2208" y="43151"/>
                </a:lnTo>
                <a:lnTo>
                  <a:pt x="2502" y="41998"/>
                </a:lnTo>
                <a:lnTo>
                  <a:pt x="2821" y="40845"/>
                </a:lnTo>
                <a:lnTo>
                  <a:pt x="3140" y="39717"/>
                </a:lnTo>
                <a:lnTo>
                  <a:pt x="3508" y="38588"/>
                </a:lnTo>
                <a:lnTo>
                  <a:pt x="3876" y="37484"/>
                </a:lnTo>
                <a:lnTo>
                  <a:pt x="4269" y="36405"/>
                </a:lnTo>
                <a:lnTo>
                  <a:pt x="4686" y="35301"/>
                </a:lnTo>
                <a:lnTo>
                  <a:pt x="5127" y="34246"/>
                </a:lnTo>
                <a:lnTo>
                  <a:pt x="5593" y="33167"/>
                </a:lnTo>
                <a:lnTo>
                  <a:pt x="6084" y="32137"/>
                </a:lnTo>
                <a:lnTo>
                  <a:pt x="6599" y="31082"/>
                </a:lnTo>
                <a:lnTo>
                  <a:pt x="7114" y="30076"/>
                </a:lnTo>
                <a:lnTo>
                  <a:pt x="7678" y="29046"/>
                </a:lnTo>
                <a:lnTo>
                  <a:pt x="8243" y="28040"/>
                </a:lnTo>
                <a:lnTo>
                  <a:pt x="8831" y="27058"/>
                </a:lnTo>
                <a:lnTo>
                  <a:pt x="9469" y="26077"/>
                </a:lnTo>
                <a:lnTo>
                  <a:pt x="10107" y="25120"/>
                </a:lnTo>
                <a:lnTo>
                  <a:pt x="10769" y="24164"/>
                </a:lnTo>
                <a:lnTo>
                  <a:pt x="11456" y="23207"/>
                </a:lnTo>
                <a:lnTo>
                  <a:pt x="12168" y="22275"/>
                </a:lnTo>
                <a:lnTo>
                  <a:pt x="12879" y="21367"/>
                </a:lnTo>
                <a:lnTo>
                  <a:pt x="13640" y="20459"/>
                </a:lnTo>
                <a:lnTo>
                  <a:pt x="14425" y="19576"/>
                </a:lnTo>
                <a:lnTo>
                  <a:pt x="15210" y="18693"/>
                </a:lnTo>
                <a:lnTo>
                  <a:pt x="16044" y="17810"/>
                </a:lnTo>
                <a:lnTo>
                  <a:pt x="16878" y="16951"/>
                </a:lnTo>
                <a:lnTo>
                  <a:pt x="17736" y="16117"/>
                </a:lnTo>
                <a:lnTo>
                  <a:pt x="18619" y="15283"/>
                </a:lnTo>
                <a:lnTo>
                  <a:pt x="19404" y="14572"/>
                </a:lnTo>
                <a:lnTo>
                  <a:pt x="20190" y="13885"/>
                </a:lnTo>
                <a:lnTo>
                  <a:pt x="20999" y="13198"/>
                </a:lnTo>
                <a:lnTo>
                  <a:pt x="21809" y="12560"/>
                </a:lnTo>
                <a:lnTo>
                  <a:pt x="22618" y="11922"/>
                </a:lnTo>
                <a:lnTo>
                  <a:pt x="23452" y="11285"/>
                </a:lnTo>
                <a:lnTo>
                  <a:pt x="24286" y="10696"/>
                </a:lnTo>
                <a:lnTo>
                  <a:pt x="25145" y="10107"/>
                </a:lnTo>
                <a:lnTo>
                  <a:pt x="25979" y="9543"/>
                </a:lnTo>
                <a:lnTo>
                  <a:pt x="26838" y="8979"/>
                </a:lnTo>
                <a:lnTo>
                  <a:pt x="27721" y="8463"/>
                </a:lnTo>
                <a:lnTo>
                  <a:pt x="28604" y="7948"/>
                </a:lnTo>
                <a:lnTo>
                  <a:pt x="29487" y="7433"/>
                </a:lnTo>
                <a:lnTo>
                  <a:pt x="30370" y="6967"/>
                </a:lnTo>
                <a:lnTo>
                  <a:pt x="31278" y="6501"/>
                </a:lnTo>
                <a:lnTo>
                  <a:pt x="32185" y="6059"/>
                </a:lnTo>
                <a:lnTo>
                  <a:pt x="33118" y="5642"/>
                </a:lnTo>
                <a:lnTo>
                  <a:pt x="34050" y="5225"/>
                </a:lnTo>
                <a:lnTo>
                  <a:pt x="34982" y="4833"/>
                </a:lnTo>
                <a:lnTo>
                  <a:pt x="35914" y="4465"/>
                </a:lnTo>
                <a:lnTo>
                  <a:pt x="36871" y="4097"/>
                </a:lnTo>
                <a:lnTo>
                  <a:pt x="37828" y="3753"/>
                </a:lnTo>
                <a:lnTo>
                  <a:pt x="38809" y="3434"/>
                </a:lnTo>
                <a:lnTo>
                  <a:pt x="39790" y="3116"/>
                </a:lnTo>
                <a:lnTo>
                  <a:pt x="40772" y="2846"/>
                </a:lnTo>
                <a:lnTo>
                  <a:pt x="41753" y="2576"/>
                </a:lnTo>
                <a:lnTo>
                  <a:pt x="42759" y="2306"/>
                </a:lnTo>
                <a:lnTo>
                  <a:pt x="43764" y="2085"/>
                </a:lnTo>
                <a:lnTo>
                  <a:pt x="44795" y="1864"/>
                </a:lnTo>
                <a:lnTo>
                  <a:pt x="45825" y="1644"/>
                </a:lnTo>
                <a:lnTo>
                  <a:pt x="46855" y="1472"/>
                </a:lnTo>
                <a:lnTo>
                  <a:pt x="47886" y="1300"/>
                </a:lnTo>
                <a:close/>
                <a:moveTo>
                  <a:pt x="25832" y="27157"/>
                </a:moveTo>
                <a:lnTo>
                  <a:pt x="25660" y="27672"/>
                </a:lnTo>
                <a:lnTo>
                  <a:pt x="25513" y="28138"/>
                </a:lnTo>
                <a:lnTo>
                  <a:pt x="25022" y="29585"/>
                </a:lnTo>
                <a:lnTo>
                  <a:pt x="24532" y="31033"/>
                </a:lnTo>
                <a:lnTo>
                  <a:pt x="24090" y="32505"/>
                </a:lnTo>
                <a:lnTo>
                  <a:pt x="23673" y="33952"/>
                </a:lnTo>
                <a:lnTo>
                  <a:pt x="23305" y="35448"/>
                </a:lnTo>
                <a:lnTo>
                  <a:pt x="22937" y="36945"/>
                </a:lnTo>
                <a:lnTo>
                  <a:pt x="22618" y="38441"/>
                </a:lnTo>
                <a:lnTo>
                  <a:pt x="22348" y="39938"/>
                </a:lnTo>
                <a:lnTo>
                  <a:pt x="21956" y="42219"/>
                </a:lnTo>
                <a:lnTo>
                  <a:pt x="21588" y="44501"/>
                </a:lnTo>
                <a:lnTo>
                  <a:pt x="21539" y="44697"/>
                </a:lnTo>
                <a:lnTo>
                  <a:pt x="21465" y="44819"/>
                </a:lnTo>
                <a:lnTo>
                  <a:pt x="21342" y="44918"/>
                </a:lnTo>
                <a:lnTo>
                  <a:pt x="21171" y="44967"/>
                </a:lnTo>
                <a:lnTo>
                  <a:pt x="19969" y="45187"/>
                </a:lnTo>
                <a:lnTo>
                  <a:pt x="18767" y="45433"/>
                </a:lnTo>
                <a:lnTo>
                  <a:pt x="17565" y="45703"/>
                </a:lnTo>
                <a:lnTo>
                  <a:pt x="16387" y="45997"/>
                </a:lnTo>
                <a:lnTo>
                  <a:pt x="15210" y="46316"/>
                </a:lnTo>
                <a:lnTo>
                  <a:pt x="14008" y="46635"/>
                </a:lnTo>
                <a:lnTo>
                  <a:pt x="12855" y="46978"/>
                </a:lnTo>
                <a:lnTo>
                  <a:pt x="11677" y="47371"/>
                </a:lnTo>
                <a:lnTo>
                  <a:pt x="10500" y="47763"/>
                </a:lnTo>
                <a:lnTo>
                  <a:pt x="9347" y="48180"/>
                </a:lnTo>
                <a:lnTo>
                  <a:pt x="8194" y="48622"/>
                </a:lnTo>
                <a:lnTo>
                  <a:pt x="7065" y="49113"/>
                </a:lnTo>
                <a:lnTo>
                  <a:pt x="6501" y="49382"/>
                </a:lnTo>
                <a:lnTo>
                  <a:pt x="5937" y="49652"/>
                </a:lnTo>
                <a:lnTo>
                  <a:pt x="5397" y="49922"/>
                </a:lnTo>
                <a:lnTo>
                  <a:pt x="4857" y="50241"/>
                </a:lnTo>
                <a:lnTo>
                  <a:pt x="4342" y="50560"/>
                </a:lnTo>
                <a:lnTo>
                  <a:pt x="3802" y="50903"/>
                </a:lnTo>
                <a:lnTo>
                  <a:pt x="3312" y="51247"/>
                </a:lnTo>
                <a:lnTo>
                  <a:pt x="2797" y="51615"/>
                </a:lnTo>
                <a:lnTo>
                  <a:pt x="2429" y="51934"/>
                </a:lnTo>
                <a:lnTo>
                  <a:pt x="2061" y="52253"/>
                </a:lnTo>
                <a:lnTo>
                  <a:pt x="1374" y="52939"/>
                </a:lnTo>
                <a:lnTo>
                  <a:pt x="1006" y="53258"/>
                </a:lnTo>
                <a:lnTo>
                  <a:pt x="859" y="53185"/>
                </a:lnTo>
                <a:lnTo>
                  <a:pt x="1079" y="51909"/>
                </a:lnTo>
                <a:lnTo>
                  <a:pt x="1227" y="51271"/>
                </a:lnTo>
                <a:lnTo>
                  <a:pt x="1374" y="50633"/>
                </a:lnTo>
                <a:lnTo>
                  <a:pt x="1545" y="49947"/>
                </a:lnTo>
                <a:lnTo>
                  <a:pt x="1766" y="49260"/>
                </a:lnTo>
                <a:lnTo>
                  <a:pt x="1987" y="48573"/>
                </a:lnTo>
                <a:lnTo>
                  <a:pt x="2232" y="47910"/>
                </a:lnTo>
                <a:lnTo>
                  <a:pt x="2478" y="47248"/>
                </a:lnTo>
                <a:lnTo>
                  <a:pt x="2772" y="46586"/>
                </a:lnTo>
                <a:lnTo>
                  <a:pt x="3066" y="45948"/>
                </a:lnTo>
                <a:lnTo>
                  <a:pt x="3385" y="45310"/>
                </a:lnTo>
                <a:lnTo>
                  <a:pt x="3729" y="44697"/>
                </a:lnTo>
                <a:lnTo>
                  <a:pt x="4072" y="44084"/>
                </a:lnTo>
                <a:lnTo>
                  <a:pt x="4440" y="43470"/>
                </a:lnTo>
                <a:lnTo>
                  <a:pt x="4833" y="42881"/>
                </a:lnTo>
                <a:lnTo>
                  <a:pt x="5225" y="42293"/>
                </a:lnTo>
                <a:lnTo>
                  <a:pt x="5642" y="41704"/>
                </a:lnTo>
                <a:lnTo>
                  <a:pt x="6059" y="41140"/>
                </a:lnTo>
                <a:lnTo>
                  <a:pt x="6501" y="40551"/>
                </a:lnTo>
                <a:lnTo>
                  <a:pt x="7114" y="39840"/>
                </a:lnTo>
                <a:lnTo>
                  <a:pt x="7727" y="39128"/>
                </a:lnTo>
                <a:lnTo>
                  <a:pt x="8341" y="38441"/>
                </a:lnTo>
                <a:lnTo>
                  <a:pt x="8979" y="37779"/>
                </a:lnTo>
                <a:lnTo>
                  <a:pt x="9641" y="37141"/>
                </a:lnTo>
                <a:lnTo>
                  <a:pt x="10303" y="36503"/>
                </a:lnTo>
                <a:lnTo>
                  <a:pt x="10990" y="35890"/>
                </a:lnTo>
                <a:lnTo>
                  <a:pt x="11702" y="35301"/>
                </a:lnTo>
                <a:lnTo>
                  <a:pt x="12413" y="34712"/>
                </a:lnTo>
                <a:lnTo>
                  <a:pt x="13149" y="34148"/>
                </a:lnTo>
                <a:lnTo>
                  <a:pt x="13885" y="33608"/>
                </a:lnTo>
                <a:lnTo>
                  <a:pt x="14645" y="33069"/>
                </a:lnTo>
                <a:lnTo>
                  <a:pt x="15406" y="32554"/>
                </a:lnTo>
                <a:lnTo>
                  <a:pt x="16191" y="32063"/>
                </a:lnTo>
                <a:lnTo>
                  <a:pt x="16976" y="31572"/>
                </a:lnTo>
                <a:lnTo>
                  <a:pt x="17785" y="31106"/>
                </a:lnTo>
                <a:lnTo>
                  <a:pt x="18718" y="30591"/>
                </a:lnTo>
                <a:lnTo>
                  <a:pt x="19650" y="30100"/>
                </a:lnTo>
                <a:lnTo>
                  <a:pt x="21563" y="29144"/>
                </a:lnTo>
                <a:lnTo>
                  <a:pt x="23477" y="28211"/>
                </a:lnTo>
                <a:lnTo>
                  <a:pt x="25390" y="27279"/>
                </a:lnTo>
                <a:lnTo>
                  <a:pt x="25562" y="27230"/>
                </a:lnTo>
                <a:lnTo>
                  <a:pt x="25832" y="27157"/>
                </a:lnTo>
                <a:close/>
                <a:moveTo>
                  <a:pt x="86204" y="27132"/>
                </a:moveTo>
                <a:lnTo>
                  <a:pt x="86793" y="27353"/>
                </a:lnTo>
                <a:lnTo>
                  <a:pt x="87283" y="27549"/>
                </a:lnTo>
                <a:lnTo>
                  <a:pt x="88584" y="28113"/>
                </a:lnTo>
                <a:lnTo>
                  <a:pt x="89859" y="28727"/>
                </a:lnTo>
                <a:lnTo>
                  <a:pt x="91135" y="29340"/>
                </a:lnTo>
                <a:lnTo>
                  <a:pt x="92386" y="30002"/>
                </a:lnTo>
                <a:lnTo>
                  <a:pt x="93613" y="30689"/>
                </a:lnTo>
                <a:lnTo>
                  <a:pt x="94815" y="31401"/>
                </a:lnTo>
                <a:lnTo>
                  <a:pt x="96017" y="32161"/>
                </a:lnTo>
                <a:lnTo>
                  <a:pt x="97194" y="32946"/>
                </a:lnTo>
                <a:lnTo>
                  <a:pt x="98175" y="33633"/>
                </a:lnTo>
                <a:lnTo>
                  <a:pt x="99132" y="34344"/>
                </a:lnTo>
                <a:lnTo>
                  <a:pt x="100064" y="35080"/>
                </a:lnTo>
                <a:lnTo>
                  <a:pt x="100972" y="35865"/>
                </a:lnTo>
                <a:lnTo>
                  <a:pt x="101880" y="36650"/>
                </a:lnTo>
                <a:lnTo>
                  <a:pt x="102738" y="37460"/>
                </a:lnTo>
                <a:lnTo>
                  <a:pt x="103572" y="38319"/>
                </a:lnTo>
                <a:lnTo>
                  <a:pt x="104382" y="39177"/>
                </a:lnTo>
                <a:lnTo>
                  <a:pt x="104897" y="39766"/>
                </a:lnTo>
                <a:lnTo>
                  <a:pt x="105388" y="40355"/>
                </a:lnTo>
                <a:lnTo>
                  <a:pt x="105854" y="40943"/>
                </a:lnTo>
                <a:lnTo>
                  <a:pt x="106320" y="41557"/>
                </a:lnTo>
                <a:lnTo>
                  <a:pt x="106761" y="42170"/>
                </a:lnTo>
                <a:lnTo>
                  <a:pt x="107179" y="42783"/>
                </a:lnTo>
                <a:lnTo>
                  <a:pt x="107596" y="43421"/>
                </a:lnTo>
                <a:lnTo>
                  <a:pt x="107988" y="44059"/>
                </a:lnTo>
                <a:lnTo>
                  <a:pt x="108356" y="44721"/>
                </a:lnTo>
                <a:lnTo>
                  <a:pt x="108724" y="45384"/>
                </a:lnTo>
                <a:lnTo>
                  <a:pt x="109043" y="46071"/>
                </a:lnTo>
                <a:lnTo>
                  <a:pt x="109362" y="46757"/>
                </a:lnTo>
                <a:lnTo>
                  <a:pt x="109656" y="47444"/>
                </a:lnTo>
                <a:lnTo>
                  <a:pt x="109926" y="48156"/>
                </a:lnTo>
                <a:lnTo>
                  <a:pt x="110171" y="48892"/>
                </a:lnTo>
                <a:lnTo>
                  <a:pt x="110392" y="49628"/>
                </a:lnTo>
                <a:lnTo>
                  <a:pt x="110613" y="50462"/>
                </a:lnTo>
                <a:lnTo>
                  <a:pt x="110785" y="51296"/>
                </a:lnTo>
                <a:lnTo>
                  <a:pt x="111128" y="52964"/>
                </a:lnTo>
                <a:lnTo>
                  <a:pt x="111153" y="53038"/>
                </a:lnTo>
                <a:lnTo>
                  <a:pt x="111128" y="53111"/>
                </a:lnTo>
                <a:lnTo>
                  <a:pt x="111128" y="53283"/>
                </a:lnTo>
                <a:lnTo>
                  <a:pt x="111005" y="53357"/>
                </a:lnTo>
                <a:lnTo>
                  <a:pt x="110343" y="52621"/>
                </a:lnTo>
                <a:lnTo>
                  <a:pt x="110000" y="52253"/>
                </a:lnTo>
                <a:lnTo>
                  <a:pt x="109632" y="51934"/>
                </a:lnTo>
                <a:lnTo>
                  <a:pt x="108945" y="51369"/>
                </a:lnTo>
                <a:lnTo>
                  <a:pt x="108233" y="50879"/>
                </a:lnTo>
                <a:lnTo>
                  <a:pt x="107522" y="50413"/>
                </a:lnTo>
                <a:lnTo>
                  <a:pt x="106761" y="49996"/>
                </a:lnTo>
                <a:lnTo>
                  <a:pt x="106001" y="49579"/>
                </a:lnTo>
                <a:lnTo>
                  <a:pt x="105216" y="49211"/>
                </a:lnTo>
                <a:lnTo>
                  <a:pt x="104431" y="48867"/>
                </a:lnTo>
                <a:lnTo>
                  <a:pt x="103621" y="48548"/>
                </a:lnTo>
                <a:lnTo>
                  <a:pt x="102076" y="47960"/>
                </a:lnTo>
                <a:lnTo>
                  <a:pt x="100530" y="47420"/>
                </a:lnTo>
                <a:lnTo>
                  <a:pt x="98960" y="46929"/>
                </a:lnTo>
                <a:lnTo>
                  <a:pt x="97390" y="46463"/>
                </a:lnTo>
                <a:lnTo>
                  <a:pt x="95820" y="46046"/>
                </a:lnTo>
                <a:lnTo>
                  <a:pt x="94226" y="45678"/>
                </a:lnTo>
                <a:lnTo>
                  <a:pt x="92607" y="45310"/>
                </a:lnTo>
                <a:lnTo>
                  <a:pt x="91012" y="44991"/>
                </a:lnTo>
                <a:lnTo>
                  <a:pt x="90865" y="44942"/>
                </a:lnTo>
                <a:lnTo>
                  <a:pt x="90742" y="44918"/>
                </a:lnTo>
                <a:lnTo>
                  <a:pt x="90669" y="44869"/>
                </a:lnTo>
                <a:lnTo>
                  <a:pt x="90595" y="44795"/>
                </a:lnTo>
                <a:lnTo>
                  <a:pt x="90522" y="44721"/>
                </a:lnTo>
                <a:lnTo>
                  <a:pt x="90497" y="44623"/>
                </a:lnTo>
                <a:lnTo>
                  <a:pt x="90448" y="44378"/>
                </a:lnTo>
                <a:lnTo>
                  <a:pt x="90129" y="42244"/>
                </a:lnTo>
                <a:lnTo>
                  <a:pt x="89761" y="40134"/>
                </a:lnTo>
                <a:lnTo>
                  <a:pt x="89344" y="38049"/>
                </a:lnTo>
                <a:lnTo>
                  <a:pt x="88878" y="35964"/>
                </a:lnTo>
                <a:lnTo>
                  <a:pt x="88633" y="34909"/>
                </a:lnTo>
                <a:lnTo>
                  <a:pt x="88338" y="33878"/>
                </a:lnTo>
                <a:lnTo>
                  <a:pt x="88068" y="32848"/>
                </a:lnTo>
                <a:lnTo>
                  <a:pt x="87750" y="31818"/>
                </a:lnTo>
                <a:lnTo>
                  <a:pt x="87455" y="30812"/>
                </a:lnTo>
                <a:lnTo>
                  <a:pt x="87112" y="29782"/>
                </a:lnTo>
                <a:lnTo>
                  <a:pt x="86768" y="28776"/>
                </a:lnTo>
                <a:lnTo>
                  <a:pt x="86400" y="27770"/>
                </a:lnTo>
                <a:lnTo>
                  <a:pt x="86204" y="27132"/>
                </a:lnTo>
                <a:close/>
                <a:moveTo>
                  <a:pt x="90595" y="45629"/>
                </a:moveTo>
                <a:lnTo>
                  <a:pt x="91061" y="45678"/>
                </a:lnTo>
                <a:lnTo>
                  <a:pt x="91478" y="45752"/>
                </a:lnTo>
                <a:lnTo>
                  <a:pt x="93048" y="46095"/>
                </a:lnTo>
                <a:lnTo>
                  <a:pt x="94643" y="46463"/>
                </a:lnTo>
                <a:lnTo>
                  <a:pt x="96213" y="46856"/>
                </a:lnTo>
                <a:lnTo>
                  <a:pt x="97783" y="47273"/>
                </a:lnTo>
                <a:lnTo>
                  <a:pt x="99328" y="47739"/>
                </a:lnTo>
                <a:lnTo>
                  <a:pt x="100874" y="48229"/>
                </a:lnTo>
                <a:lnTo>
                  <a:pt x="102395" y="48769"/>
                </a:lnTo>
                <a:lnTo>
                  <a:pt x="103155" y="49063"/>
                </a:lnTo>
                <a:lnTo>
                  <a:pt x="103916" y="49382"/>
                </a:lnTo>
                <a:lnTo>
                  <a:pt x="104603" y="49677"/>
                </a:lnTo>
                <a:lnTo>
                  <a:pt x="105290" y="49996"/>
                </a:lnTo>
                <a:lnTo>
                  <a:pt x="105976" y="50315"/>
                </a:lnTo>
                <a:lnTo>
                  <a:pt x="106639" y="50658"/>
                </a:lnTo>
                <a:lnTo>
                  <a:pt x="107301" y="51051"/>
                </a:lnTo>
                <a:lnTo>
                  <a:pt x="107939" y="51443"/>
                </a:lnTo>
                <a:lnTo>
                  <a:pt x="108552" y="51885"/>
                </a:lnTo>
                <a:lnTo>
                  <a:pt x="109166" y="52351"/>
                </a:lnTo>
                <a:lnTo>
                  <a:pt x="109509" y="52670"/>
                </a:lnTo>
                <a:lnTo>
                  <a:pt x="109852" y="52989"/>
                </a:lnTo>
                <a:lnTo>
                  <a:pt x="110147" y="53332"/>
                </a:lnTo>
                <a:lnTo>
                  <a:pt x="110441" y="53675"/>
                </a:lnTo>
                <a:lnTo>
                  <a:pt x="110662" y="53970"/>
                </a:lnTo>
                <a:lnTo>
                  <a:pt x="110858" y="54264"/>
                </a:lnTo>
                <a:lnTo>
                  <a:pt x="111005" y="54583"/>
                </a:lnTo>
                <a:lnTo>
                  <a:pt x="111128" y="54877"/>
                </a:lnTo>
                <a:lnTo>
                  <a:pt x="111226" y="55172"/>
                </a:lnTo>
                <a:lnTo>
                  <a:pt x="111300" y="55466"/>
                </a:lnTo>
                <a:lnTo>
                  <a:pt x="111349" y="55785"/>
                </a:lnTo>
                <a:lnTo>
                  <a:pt x="111349" y="56080"/>
                </a:lnTo>
                <a:lnTo>
                  <a:pt x="111324" y="56374"/>
                </a:lnTo>
                <a:lnTo>
                  <a:pt x="111300" y="56668"/>
                </a:lnTo>
                <a:lnTo>
                  <a:pt x="111202" y="56987"/>
                </a:lnTo>
                <a:lnTo>
                  <a:pt x="111104" y="57282"/>
                </a:lnTo>
                <a:lnTo>
                  <a:pt x="110981" y="57576"/>
                </a:lnTo>
                <a:lnTo>
                  <a:pt x="110809" y="57870"/>
                </a:lnTo>
                <a:lnTo>
                  <a:pt x="110613" y="58165"/>
                </a:lnTo>
                <a:lnTo>
                  <a:pt x="110392" y="58459"/>
                </a:lnTo>
                <a:lnTo>
                  <a:pt x="109951" y="58974"/>
                </a:lnTo>
                <a:lnTo>
                  <a:pt x="109484" y="59440"/>
                </a:lnTo>
                <a:lnTo>
                  <a:pt x="108994" y="59857"/>
                </a:lnTo>
                <a:lnTo>
                  <a:pt x="108479" y="60250"/>
                </a:lnTo>
                <a:lnTo>
                  <a:pt x="107939" y="60618"/>
                </a:lnTo>
                <a:lnTo>
                  <a:pt x="107399" y="60961"/>
                </a:lnTo>
                <a:lnTo>
                  <a:pt x="106811" y="61280"/>
                </a:lnTo>
                <a:lnTo>
                  <a:pt x="106246" y="61599"/>
                </a:lnTo>
                <a:lnTo>
                  <a:pt x="105020" y="62188"/>
                </a:lnTo>
                <a:lnTo>
                  <a:pt x="103769" y="62752"/>
                </a:lnTo>
                <a:lnTo>
                  <a:pt x="102493" y="63267"/>
                </a:lnTo>
                <a:lnTo>
                  <a:pt x="101217" y="63709"/>
                </a:lnTo>
                <a:lnTo>
                  <a:pt x="99917" y="64150"/>
                </a:lnTo>
                <a:lnTo>
                  <a:pt x="98617" y="64543"/>
                </a:lnTo>
                <a:lnTo>
                  <a:pt x="97292" y="64911"/>
                </a:lnTo>
                <a:lnTo>
                  <a:pt x="95968" y="65254"/>
                </a:lnTo>
                <a:lnTo>
                  <a:pt x="94716" y="65549"/>
                </a:lnTo>
                <a:lnTo>
                  <a:pt x="93465" y="65819"/>
                </a:lnTo>
                <a:lnTo>
                  <a:pt x="90963" y="66383"/>
                </a:lnTo>
                <a:lnTo>
                  <a:pt x="90816" y="66407"/>
                </a:lnTo>
                <a:lnTo>
                  <a:pt x="90620" y="66407"/>
                </a:lnTo>
                <a:lnTo>
                  <a:pt x="90742" y="65107"/>
                </a:lnTo>
                <a:lnTo>
                  <a:pt x="90865" y="63807"/>
                </a:lnTo>
                <a:lnTo>
                  <a:pt x="90988" y="62531"/>
                </a:lnTo>
                <a:lnTo>
                  <a:pt x="91061" y="61231"/>
                </a:lnTo>
                <a:lnTo>
                  <a:pt x="91135" y="59931"/>
                </a:lnTo>
                <a:lnTo>
                  <a:pt x="91184" y="58631"/>
                </a:lnTo>
                <a:lnTo>
                  <a:pt x="91208" y="57331"/>
                </a:lnTo>
                <a:lnTo>
                  <a:pt x="91208" y="56030"/>
                </a:lnTo>
                <a:lnTo>
                  <a:pt x="91208" y="54730"/>
                </a:lnTo>
                <a:lnTo>
                  <a:pt x="91184" y="53430"/>
                </a:lnTo>
                <a:lnTo>
                  <a:pt x="91135" y="52130"/>
                </a:lnTo>
                <a:lnTo>
                  <a:pt x="91061" y="50830"/>
                </a:lnTo>
                <a:lnTo>
                  <a:pt x="90988" y="49530"/>
                </a:lnTo>
                <a:lnTo>
                  <a:pt x="90865" y="48229"/>
                </a:lnTo>
                <a:lnTo>
                  <a:pt x="90742" y="46929"/>
                </a:lnTo>
                <a:lnTo>
                  <a:pt x="90595" y="45629"/>
                </a:lnTo>
                <a:close/>
                <a:moveTo>
                  <a:pt x="21195" y="45629"/>
                </a:moveTo>
                <a:lnTo>
                  <a:pt x="21465" y="45654"/>
                </a:lnTo>
                <a:lnTo>
                  <a:pt x="21293" y="46954"/>
                </a:lnTo>
                <a:lnTo>
                  <a:pt x="21171" y="48254"/>
                </a:lnTo>
                <a:lnTo>
                  <a:pt x="21048" y="49554"/>
                </a:lnTo>
                <a:lnTo>
                  <a:pt x="20975" y="50854"/>
                </a:lnTo>
                <a:lnTo>
                  <a:pt x="20901" y="52154"/>
                </a:lnTo>
                <a:lnTo>
                  <a:pt x="20876" y="53455"/>
                </a:lnTo>
                <a:lnTo>
                  <a:pt x="20852" y="54755"/>
                </a:lnTo>
                <a:lnTo>
                  <a:pt x="20827" y="56030"/>
                </a:lnTo>
                <a:lnTo>
                  <a:pt x="20827" y="57331"/>
                </a:lnTo>
                <a:lnTo>
                  <a:pt x="20876" y="58631"/>
                </a:lnTo>
                <a:lnTo>
                  <a:pt x="20901" y="59931"/>
                </a:lnTo>
                <a:lnTo>
                  <a:pt x="20975" y="61231"/>
                </a:lnTo>
                <a:lnTo>
                  <a:pt x="21073" y="62531"/>
                </a:lnTo>
                <a:lnTo>
                  <a:pt x="21171" y="63832"/>
                </a:lnTo>
                <a:lnTo>
                  <a:pt x="21318" y="65132"/>
                </a:lnTo>
                <a:lnTo>
                  <a:pt x="21465" y="66456"/>
                </a:lnTo>
                <a:lnTo>
                  <a:pt x="20582" y="66309"/>
                </a:lnTo>
                <a:lnTo>
                  <a:pt x="19748" y="66138"/>
                </a:lnTo>
                <a:lnTo>
                  <a:pt x="17197" y="65549"/>
                </a:lnTo>
                <a:lnTo>
                  <a:pt x="15946" y="65230"/>
                </a:lnTo>
                <a:lnTo>
                  <a:pt x="14670" y="64911"/>
                </a:lnTo>
                <a:lnTo>
                  <a:pt x="13419" y="64543"/>
                </a:lnTo>
                <a:lnTo>
                  <a:pt x="12168" y="64175"/>
                </a:lnTo>
                <a:lnTo>
                  <a:pt x="10941" y="63758"/>
                </a:lnTo>
                <a:lnTo>
                  <a:pt x="9715" y="63316"/>
                </a:lnTo>
                <a:lnTo>
                  <a:pt x="8831" y="62973"/>
                </a:lnTo>
                <a:lnTo>
                  <a:pt x="7948" y="62605"/>
                </a:lnTo>
                <a:lnTo>
                  <a:pt x="7090" y="62237"/>
                </a:lnTo>
                <a:lnTo>
                  <a:pt x="6231" y="61820"/>
                </a:lnTo>
                <a:lnTo>
                  <a:pt x="5397" y="61403"/>
                </a:lnTo>
                <a:lnTo>
                  <a:pt x="4587" y="60912"/>
                </a:lnTo>
                <a:lnTo>
                  <a:pt x="3802" y="60397"/>
                </a:lnTo>
                <a:lnTo>
                  <a:pt x="3017" y="59857"/>
                </a:lnTo>
                <a:lnTo>
                  <a:pt x="2698" y="59588"/>
                </a:lnTo>
                <a:lnTo>
                  <a:pt x="2380" y="59318"/>
                </a:lnTo>
                <a:lnTo>
                  <a:pt x="2085" y="59023"/>
                </a:lnTo>
                <a:lnTo>
                  <a:pt x="1815" y="58729"/>
                </a:lnTo>
                <a:lnTo>
                  <a:pt x="1570" y="58410"/>
                </a:lnTo>
                <a:lnTo>
                  <a:pt x="1325" y="58091"/>
                </a:lnTo>
                <a:lnTo>
                  <a:pt x="1128" y="57723"/>
                </a:lnTo>
                <a:lnTo>
                  <a:pt x="957" y="57355"/>
                </a:lnTo>
                <a:lnTo>
                  <a:pt x="859" y="57036"/>
                </a:lnTo>
                <a:lnTo>
                  <a:pt x="760" y="56742"/>
                </a:lnTo>
                <a:lnTo>
                  <a:pt x="711" y="56448"/>
                </a:lnTo>
                <a:lnTo>
                  <a:pt x="687" y="56178"/>
                </a:lnTo>
                <a:lnTo>
                  <a:pt x="687" y="55883"/>
                </a:lnTo>
                <a:lnTo>
                  <a:pt x="711" y="55613"/>
                </a:lnTo>
                <a:lnTo>
                  <a:pt x="760" y="55344"/>
                </a:lnTo>
                <a:lnTo>
                  <a:pt x="810" y="55074"/>
                </a:lnTo>
                <a:lnTo>
                  <a:pt x="908" y="54804"/>
                </a:lnTo>
                <a:lnTo>
                  <a:pt x="1006" y="54559"/>
                </a:lnTo>
                <a:lnTo>
                  <a:pt x="1128" y="54289"/>
                </a:lnTo>
                <a:lnTo>
                  <a:pt x="1276" y="54043"/>
                </a:lnTo>
                <a:lnTo>
                  <a:pt x="1447" y="53823"/>
                </a:lnTo>
                <a:lnTo>
                  <a:pt x="1619" y="53577"/>
                </a:lnTo>
                <a:lnTo>
                  <a:pt x="2036" y="53111"/>
                </a:lnTo>
                <a:lnTo>
                  <a:pt x="2576" y="52596"/>
                </a:lnTo>
                <a:lnTo>
                  <a:pt x="3140" y="52105"/>
                </a:lnTo>
                <a:lnTo>
                  <a:pt x="3753" y="51664"/>
                </a:lnTo>
                <a:lnTo>
                  <a:pt x="4367" y="51247"/>
                </a:lnTo>
                <a:lnTo>
                  <a:pt x="5004" y="50879"/>
                </a:lnTo>
                <a:lnTo>
                  <a:pt x="5667" y="50511"/>
                </a:lnTo>
                <a:lnTo>
                  <a:pt x="6329" y="50167"/>
                </a:lnTo>
                <a:lnTo>
                  <a:pt x="7016" y="49848"/>
                </a:lnTo>
                <a:lnTo>
                  <a:pt x="7875" y="49480"/>
                </a:lnTo>
                <a:lnTo>
                  <a:pt x="8709" y="49137"/>
                </a:lnTo>
                <a:lnTo>
                  <a:pt x="9567" y="48794"/>
                </a:lnTo>
                <a:lnTo>
                  <a:pt x="10401" y="48499"/>
                </a:lnTo>
                <a:lnTo>
                  <a:pt x="11260" y="48180"/>
                </a:lnTo>
                <a:lnTo>
                  <a:pt x="12143" y="47910"/>
                </a:lnTo>
                <a:lnTo>
                  <a:pt x="13885" y="47371"/>
                </a:lnTo>
                <a:lnTo>
                  <a:pt x="15627" y="46905"/>
                </a:lnTo>
                <a:lnTo>
                  <a:pt x="17393" y="46463"/>
                </a:lnTo>
                <a:lnTo>
                  <a:pt x="19184" y="46046"/>
                </a:lnTo>
                <a:lnTo>
                  <a:pt x="20950" y="45654"/>
                </a:lnTo>
                <a:lnTo>
                  <a:pt x="21195" y="45629"/>
                </a:lnTo>
                <a:close/>
                <a:moveTo>
                  <a:pt x="42023" y="43053"/>
                </a:moveTo>
                <a:lnTo>
                  <a:pt x="42121" y="43078"/>
                </a:lnTo>
                <a:lnTo>
                  <a:pt x="42292" y="43102"/>
                </a:lnTo>
                <a:lnTo>
                  <a:pt x="42121" y="46316"/>
                </a:lnTo>
                <a:lnTo>
                  <a:pt x="41998" y="49554"/>
                </a:lnTo>
                <a:lnTo>
                  <a:pt x="41924" y="52792"/>
                </a:lnTo>
                <a:lnTo>
                  <a:pt x="41924" y="56030"/>
                </a:lnTo>
                <a:lnTo>
                  <a:pt x="41924" y="59269"/>
                </a:lnTo>
                <a:lnTo>
                  <a:pt x="41998" y="62507"/>
                </a:lnTo>
                <a:lnTo>
                  <a:pt x="42121" y="65745"/>
                </a:lnTo>
                <a:lnTo>
                  <a:pt x="42292" y="69008"/>
                </a:lnTo>
                <a:lnTo>
                  <a:pt x="40428" y="68885"/>
                </a:lnTo>
                <a:lnTo>
                  <a:pt x="38637" y="68762"/>
                </a:lnTo>
                <a:lnTo>
                  <a:pt x="35252" y="68444"/>
                </a:lnTo>
                <a:lnTo>
                  <a:pt x="33559" y="68272"/>
                </a:lnTo>
                <a:lnTo>
                  <a:pt x="31867" y="68076"/>
                </a:lnTo>
                <a:lnTo>
                  <a:pt x="29536" y="67757"/>
                </a:lnTo>
                <a:lnTo>
                  <a:pt x="27206" y="67389"/>
                </a:lnTo>
                <a:lnTo>
                  <a:pt x="22545" y="66677"/>
                </a:lnTo>
                <a:lnTo>
                  <a:pt x="22348" y="66628"/>
                </a:lnTo>
                <a:lnTo>
                  <a:pt x="22275" y="66579"/>
                </a:lnTo>
                <a:lnTo>
                  <a:pt x="22226" y="66530"/>
                </a:lnTo>
                <a:lnTo>
                  <a:pt x="22177" y="66456"/>
                </a:lnTo>
                <a:lnTo>
                  <a:pt x="22152" y="66383"/>
                </a:lnTo>
                <a:lnTo>
                  <a:pt x="22103" y="66187"/>
                </a:lnTo>
                <a:lnTo>
                  <a:pt x="21931" y="64568"/>
                </a:lnTo>
                <a:lnTo>
                  <a:pt x="21784" y="62948"/>
                </a:lnTo>
                <a:lnTo>
                  <a:pt x="21661" y="61354"/>
                </a:lnTo>
                <a:lnTo>
                  <a:pt x="21588" y="59735"/>
                </a:lnTo>
                <a:lnTo>
                  <a:pt x="21539" y="58116"/>
                </a:lnTo>
                <a:lnTo>
                  <a:pt x="21514" y="56497"/>
                </a:lnTo>
                <a:lnTo>
                  <a:pt x="21539" y="54877"/>
                </a:lnTo>
                <a:lnTo>
                  <a:pt x="21563" y="53283"/>
                </a:lnTo>
                <a:lnTo>
                  <a:pt x="21612" y="52326"/>
                </a:lnTo>
                <a:lnTo>
                  <a:pt x="21661" y="51394"/>
                </a:lnTo>
                <a:lnTo>
                  <a:pt x="21809" y="49530"/>
                </a:lnTo>
                <a:lnTo>
                  <a:pt x="21980" y="47665"/>
                </a:lnTo>
                <a:lnTo>
                  <a:pt x="22127" y="45801"/>
                </a:lnTo>
                <a:lnTo>
                  <a:pt x="22152" y="45629"/>
                </a:lnTo>
                <a:lnTo>
                  <a:pt x="22177" y="45555"/>
                </a:lnTo>
                <a:lnTo>
                  <a:pt x="22226" y="45482"/>
                </a:lnTo>
                <a:lnTo>
                  <a:pt x="22299" y="45457"/>
                </a:lnTo>
                <a:lnTo>
                  <a:pt x="22348" y="45408"/>
                </a:lnTo>
                <a:lnTo>
                  <a:pt x="22520" y="45359"/>
                </a:lnTo>
                <a:lnTo>
                  <a:pt x="26322" y="44770"/>
                </a:lnTo>
                <a:lnTo>
                  <a:pt x="28236" y="44451"/>
                </a:lnTo>
                <a:lnTo>
                  <a:pt x="30149" y="44182"/>
                </a:lnTo>
                <a:lnTo>
                  <a:pt x="31891" y="43961"/>
                </a:lnTo>
                <a:lnTo>
                  <a:pt x="33608" y="43765"/>
                </a:lnTo>
                <a:lnTo>
                  <a:pt x="37092" y="43421"/>
                </a:lnTo>
                <a:lnTo>
                  <a:pt x="38318" y="43323"/>
                </a:lnTo>
                <a:lnTo>
                  <a:pt x="39569" y="43225"/>
                </a:lnTo>
                <a:lnTo>
                  <a:pt x="42023" y="43053"/>
                </a:lnTo>
                <a:close/>
                <a:moveTo>
                  <a:pt x="69768" y="43053"/>
                </a:moveTo>
                <a:lnTo>
                  <a:pt x="71191" y="43127"/>
                </a:lnTo>
                <a:lnTo>
                  <a:pt x="72564" y="43225"/>
                </a:lnTo>
                <a:lnTo>
                  <a:pt x="76490" y="43593"/>
                </a:lnTo>
                <a:lnTo>
                  <a:pt x="78452" y="43789"/>
                </a:lnTo>
                <a:lnTo>
                  <a:pt x="80415" y="43985"/>
                </a:lnTo>
                <a:lnTo>
                  <a:pt x="81985" y="44206"/>
                </a:lnTo>
                <a:lnTo>
                  <a:pt x="83579" y="44427"/>
                </a:lnTo>
                <a:lnTo>
                  <a:pt x="86744" y="44893"/>
                </a:lnTo>
                <a:lnTo>
                  <a:pt x="87382" y="45016"/>
                </a:lnTo>
                <a:lnTo>
                  <a:pt x="88019" y="45138"/>
                </a:lnTo>
                <a:lnTo>
                  <a:pt x="88657" y="45237"/>
                </a:lnTo>
                <a:lnTo>
                  <a:pt x="89295" y="45335"/>
                </a:lnTo>
                <a:lnTo>
                  <a:pt x="89467" y="45359"/>
                </a:lnTo>
                <a:lnTo>
                  <a:pt x="89614" y="45408"/>
                </a:lnTo>
                <a:lnTo>
                  <a:pt x="89712" y="45482"/>
                </a:lnTo>
                <a:lnTo>
                  <a:pt x="89810" y="45555"/>
                </a:lnTo>
                <a:lnTo>
                  <a:pt x="89884" y="45654"/>
                </a:lnTo>
                <a:lnTo>
                  <a:pt x="89933" y="45776"/>
                </a:lnTo>
                <a:lnTo>
                  <a:pt x="89957" y="45923"/>
                </a:lnTo>
                <a:lnTo>
                  <a:pt x="89982" y="46071"/>
                </a:lnTo>
                <a:lnTo>
                  <a:pt x="90203" y="48916"/>
                </a:lnTo>
                <a:lnTo>
                  <a:pt x="90325" y="50339"/>
                </a:lnTo>
                <a:lnTo>
                  <a:pt x="90423" y="51786"/>
                </a:lnTo>
                <a:lnTo>
                  <a:pt x="90473" y="53258"/>
                </a:lnTo>
                <a:lnTo>
                  <a:pt x="90522" y="54755"/>
                </a:lnTo>
                <a:lnTo>
                  <a:pt x="90522" y="56227"/>
                </a:lnTo>
                <a:lnTo>
                  <a:pt x="90522" y="57723"/>
                </a:lnTo>
                <a:lnTo>
                  <a:pt x="90473" y="59220"/>
                </a:lnTo>
                <a:lnTo>
                  <a:pt x="90399" y="60691"/>
                </a:lnTo>
                <a:lnTo>
                  <a:pt x="90301" y="62188"/>
                </a:lnTo>
                <a:lnTo>
                  <a:pt x="90178" y="63660"/>
                </a:lnTo>
                <a:lnTo>
                  <a:pt x="89933" y="66236"/>
                </a:lnTo>
                <a:lnTo>
                  <a:pt x="89908" y="66407"/>
                </a:lnTo>
                <a:lnTo>
                  <a:pt x="89859" y="66481"/>
                </a:lnTo>
                <a:lnTo>
                  <a:pt x="89810" y="66530"/>
                </a:lnTo>
                <a:lnTo>
                  <a:pt x="89761" y="66579"/>
                </a:lnTo>
                <a:lnTo>
                  <a:pt x="89687" y="66628"/>
                </a:lnTo>
                <a:lnTo>
                  <a:pt x="89516" y="66653"/>
                </a:lnTo>
                <a:lnTo>
                  <a:pt x="85910" y="67241"/>
                </a:lnTo>
                <a:lnTo>
                  <a:pt x="84094" y="67536"/>
                </a:lnTo>
                <a:lnTo>
                  <a:pt x="82279" y="67806"/>
                </a:lnTo>
                <a:lnTo>
                  <a:pt x="80071" y="68051"/>
                </a:lnTo>
                <a:lnTo>
                  <a:pt x="77839" y="68296"/>
                </a:lnTo>
                <a:lnTo>
                  <a:pt x="73399" y="68738"/>
                </a:lnTo>
                <a:lnTo>
                  <a:pt x="72491" y="68836"/>
                </a:lnTo>
                <a:lnTo>
                  <a:pt x="71608" y="68885"/>
                </a:lnTo>
                <a:lnTo>
                  <a:pt x="69768" y="69008"/>
                </a:lnTo>
                <a:lnTo>
                  <a:pt x="69915" y="65770"/>
                </a:lnTo>
                <a:lnTo>
                  <a:pt x="70038" y="62507"/>
                </a:lnTo>
                <a:lnTo>
                  <a:pt x="70111" y="59269"/>
                </a:lnTo>
                <a:lnTo>
                  <a:pt x="70136" y="56030"/>
                </a:lnTo>
                <a:lnTo>
                  <a:pt x="70111" y="52792"/>
                </a:lnTo>
                <a:lnTo>
                  <a:pt x="70038" y="49554"/>
                </a:lnTo>
                <a:lnTo>
                  <a:pt x="69915" y="46291"/>
                </a:lnTo>
                <a:lnTo>
                  <a:pt x="69768" y="43053"/>
                </a:lnTo>
                <a:close/>
                <a:moveTo>
                  <a:pt x="58680" y="42636"/>
                </a:moveTo>
                <a:lnTo>
                  <a:pt x="60765" y="42661"/>
                </a:lnTo>
                <a:lnTo>
                  <a:pt x="62825" y="42734"/>
                </a:lnTo>
                <a:lnTo>
                  <a:pt x="66996" y="42906"/>
                </a:lnTo>
                <a:lnTo>
                  <a:pt x="67879" y="42931"/>
                </a:lnTo>
                <a:lnTo>
                  <a:pt x="68762" y="43004"/>
                </a:lnTo>
                <a:lnTo>
                  <a:pt x="68860" y="43053"/>
                </a:lnTo>
                <a:lnTo>
                  <a:pt x="68958" y="43151"/>
                </a:lnTo>
                <a:lnTo>
                  <a:pt x="69032" y="43249"/>
                </a:lnTo>
                <a:lnTo>
                  <a:pt x="69081" y="43348"/>
                </a:lnTo>
                <a:lnTo>
                  <a:pt x="69277" y="47493"/>
                </a:lnTo>
                <a:lnTo>
                  <a:pt x="69351" y="49554"/>
                </a:lnTo>
                <a:lnTo>
                  <a:pt x="69400" y="51639"/>
                </a:lnTo>
                <a:lnTo>
                  <a:pt x="69424" y="53700"/>
                </a:lnTo>
                <a:lnTo>
                  <a:pt x="69449" y="55761"/>
                </a:lnTo>
                <a:lnTo>
                  <a:pt x="69424" y="57846"/>
                </a:lnTo>
                <a:lnTo>
                  <a:pt x="69400" y="59906"/>
                </a:lnTo>
                <a:lnTo>
                  <a:pt x="69253" y="64273"/>
                </a:lnTo>
                <a:lnTo>
                  <a:pt x="69081" y="68615"/>
                </a:lnTo>
                <a:lnTo>
                  <a:pt x="69081" y="68811"/>
                </a:lnTo>
                <a:lnTo>
                  <a:pt x="69056" y="68885"/>
                </a:lnTo>
                <a:lnTo>
                  <a:pt x="69007" y="68959"/>
                </a:lnTo>
                <a:lnTo>
                  <a:pt x="68958" y="69008"/>
                </a:lnTo>
                <a:lnTo>
                  <a:pt x="68885" y="69032"/>
                </a:lnTo>
                <a:lnTo>
                  <a:pt x="68811" y="69057"/>
                </a:lnTo>
                <a:lnTo>
                  <a:pt x="68688" y="69081"/>
                </a:lnTo>
                <a:lnTo>
                  <a:pt x="66726" y="69179"/>
                </a:lnTo>
                <a:lnTo>
                  <a:pt x="64763" y="69278"/>
                </a:lnTo>
                <a:lnTo>
                  <a:pt x="62825" y="69327"/>
                </a:lnTo>
                <a:lnTo>
                  <a:pt x="60863" y="69376"/>
                </a:lnTo>
                <a:lnTo>
                  <a:pt x="58900" y="69425"/>
                </a:lnTo>
                <a:lnTo>
                  <a:pt x="54975" y="69425"/>
                </a:lnTo>
                <a:lnTo>
                  <a:pt x="53013" y="69400"/>
                </a:lnTo>
                <a:lnTo>
                  <a:pt x="50609" y="69351"/>
                </a:lnTo>
                <a:lnTo>
                  <a:pt x="48205" y="69253"/>
                </a:lnTo>
                <a:lnTo>
                  <a:pt x="43372" y="69081"/>
                </a:lnTo>
                <a:lnTo>
                  <a:pt x="43176" y="69057"/>
                </a:lnTo>
                <a:lnTo>
                  <a:pt x="43127" y="69008"/>
                </a:lnTo>
                <a:lnTo>
                  <a:pt x="43053" y="68983"/>
                </a:lnTo>
                <a:lnTo>
                  <a:pt x="43028" y="68934"/>
                </a:lnTo>
                <a:lnTo>
                  <a:pt x="43004" y="68861"/>
                </a:lnTo>
                <a:lnTo>
                  <a:pt x="42979" y="68664"/>
                </a:lnTo>
                <a:lnTo>
                  <a:pt x="42857" y="66211"/>
                </a:lnTo>
                <a:lnTo>
                  <a:pt x="42783" y="64960"/>
                </a:lnTo>
                <a:lnTo>
                  <a:pt x="42734" y="63733"/>
                </a:lnTo>
                <a:lnTo>
                  <a:pt x="42660" y="60054"/>
                </a:lnTo>
                <a:lnTo>
                  <a:pt x="42636" y="58214"/>
                </a:lnTo>
                <a:lnTo>
                  <a:pt x="42611" y="56398"/>
                </a:lnTo>
                <a:lnTo>
                  <a:pt x="42660" y="53994"/>
                </a:lnTo>
                <a:lnTo>
                  <a:pt x="42685" y="51590"/>
                </a:lnTo>
                <a:lnTo>
                  <a:pt x="42808" y="46782"/>
                </a:lnTo>
                <a:lnTo>
                  <a:pt x="42881" y="44918"/>
                </a:lnTo>
                <a:lnTo>
                  <a:pt x="42979" y="43004"/>
                </a:lnTo>
                <a:lnTo>
                  <a:pt x="44672" y="42906"/>
                </a:lnTo>
                <a:lnTo>
                  <a:pt x="45482" y="42857"/>
                </a:lnTo>
                <a:lnTo>
                  <a:pt x="46291" y="42808"/>
                </a:lnTo>
                <a:lnTo>
                  <a:pt x="52473" y="42685"/>
                </a:lnTo>
                <a:lnTo>
                  <a:pt x="55564" y="42661"/>
                </a:lnTo>
                <a:lnTo>
                  <a:pt x="58680" y="42636"/>
                </a:lnTo>
                <a:close/>
                <a:moveTo>
                  <a:pt x="111177" y="58803"/>
                </a:moveTo>
                <a:lnTo>
                  <a:pt x="111055" y="59563"/>
                </a:lnTo>
                <a:lnTo>
                  <a:pt x="110932" y="60348"/>
                </a:lnTo>
                <a:lnTo>
                  <a:pt x="110785" y="60986"/>
                </a:lnTo>
                <a:lnTo>
                  <a:pt x="110637" y="61624"/>
                </a:lnTo>
                <a:lnTo>
                  <a:pt x="110466" y="62262"/>
                </a:lnTo>
                <a:lnTo>
                  <a:pt x="110270" y="62875"/>
                </a:lnTo>
                <a:lnTo>
                  <a:pt x="110049" y="63488"/>
                </a:lnTo>
                <a:lnTo>
                  <a:pt x="109828" y="64101"/>
                </a:lnTo>
                <a:lnTo>
                  <a:pt x="109607" y="64715"/>
                </a:lnTo>
                <a:lnTo>
                  <a:pt x="109337" y="65303"/>
                </a:lnTo>
                <a:lnTo>
                  <a:pt x="109067" y="65892"/>
                </a:lnTo>
                <a:lnTo>
                  <a:pt x="108773" y="66481"/>
                </a:lnTo>
                <a:lnTo>
                  <a:pt x="108479" y="67045"/>
                </a:lnTo>
                <a:lnTo>
                  <a:pt x="108160" y="67634"/>
                </a:lnTo>
                <a:lnTo>
                  <a:pt x="107841" y="68198"/>
                </a:lnTo>
                <a:lnTo>
                  <a:pt x="107497" y="68738"/>
                </a:lnTo>
                <a:lnTo>
                  <a:pt x="106761" y="69842"/>
                </a:lnTo>
                <a:lnTo>
                  <a:pt x="106295" y="70480"/>
                </a:lnTo>
                <a:lnTo>
                  <a:pt x="105829" y="71117"/>
                </a:lnTo>
                <a:lnTo>
                  <a:pt x="105339" y="71731"/>
                </a:lnTo>
                <a:lnTo>
                  <a:pt x="104848" y="72344"/>
                </a:lnTo>
                <a:lnTo>
                  <a:pt x="104333" y="72933"/>
                </a:lnTo>
                <a:lnTo>
                  <a:pt x="103793" y="73497"/>
                </a:lnTo>
                <a:lnTo>
                  <a:pt x="103253" y="74061"/>
                </a:lnTo>
                <a:lnTo>
                  <a:pt x="102689" y="74626"/>
                </a:lnTo>
                <a:lnTo>
                  <a:pt x="102125" y="75165"/>
                </a:lnTo>
                <a:lnTo>
                  <a:pt x="101561" y="75680"/>
                </a:lnTo>
                <a:lnTo>
                  <a:pt x="100972" y="76196"/>
                </a:lnTo>
                <a:lnTo>
                  <a:pt x="100359" y="76711"/>
                </a:lnTo>
                <a:lnTo>
                  <a:pt x="99132" y="77692"/>
                </a:lnTo>
                <a:lnTo>
                  <a:pt x="97881" y="78624"/>
                </a:lnTo>
                <a:lnTo>
                  <a:pt x="96875" y="79336"/>
                </a:lnTo>
                <a:lnTo>
                  <a:pt x="95869" y="79998"/>
                </a:lnTo>
                <a:lnTo>
                  <a:pt x="94864" y="80636"/>
                </a:lnTo>
                <a:lnTo>
                  <a:pt x="93809" y="81249"/>
                </a:lnTo>
                <a:lnTo>
                  <a:pt x="92778" y="81838"/>
                </a:lnTo>
                <a:lnTo>
                  <a:pt x="91699" y="82402"/>
                </a:lnTo>
                <a:lnTo>
                  <a:pt x="90620" y="82966"/>
                </a:lnTo>
                <a:lnTo>
                  <a:pt x="89540" y="83481"/>
                </a:lnTo>
                <a:lnTo>
                  <a:pt x="88755" y="83849"/>
                </a:lnTo>
                <a:lnTo>
                  <a:pt x="87946" y="84217"/>
                </a:lnTo>
                <a:lnTo>
                  <a:pt x="86351" y="84904"/>
                </a:lnTo>
                <a:lnTo>
                  <a:pt x="86204" y="84806"/>
                </a:lnTo>
                <a:lnTo>
                  <a:pt x="86817" y="83113"/>
                </a:lnTo>
                <a:lnTo>
                  <a:pt x="87332" y="81593"/>
                </a:lnTo>
                <a:lnTo>
                  <a:pt x="87799" y="80072"/>
                </a:lnTo>
                <a:lnTo>
                  <a:pt x="88240" y="78526"/>
                </a:lnTo>
                <a:lnTo>
                  <a:pt x="88657" y="76981"/>
                </a:lnTo>
                <a:lnTo>
                  <a:pt x="89050" y="75411"/>
                </a:lnTo>
                <a:lnTo>
                  <a:pt x="89393" y="73865"/>
                </a:lnTo>
                <a:lnTo>
                  <a:pt x="89687" y="72270"/>
                </a:lnTo>
                <a:lnTo>
                  <a:pt x="89982" y="70700"/>
                </a:lnTo>
                <a:lnTo>
                  <a:pt x="90227" y="69081"/>
                </a:lnTo>
                <a:lnTo>
                  <a:pt x="90473" y="67462"/>
                </a:lnTo>
                <a:lnTo>
                  <a:pt x="90522" y="67364"/>
                </a:lnTo>
                <a:lnTo>
                  <a:pt x="90620" y="67241"/>
                </a:lnTo>
                <a:lnTo>
                  <a:pt x="90718" y="67168"/>
                </a:lnTo>
                <a:lnTo>
                  <a:pt x="90840" y="67119"/>
                </a:lnTo>
                <a:lnTo>
                  <a:pt x="92778" y="66653"/>
                </a:lnTo>
                <a:lnTo>
                  <a:pt x="94716" y="66187"/>
                </a:lnTo>
                <a:lnTo>
                  <a:pt x="96679" y="65720"/>
                </a:lnTo>
                <a:lnTo>
                  <a:pt x="98617" y="65230"/>
                </a:lnTo>
                <a:lnTo>
                  <a:pt x="99844" y="64862"/>
                </a:lnTo>
                <a:lnTo>
                  <a:pt x="101070" y="64494"/>
                </a:lnTo>
                <a:lnTo>
                  <a:pt x="102272" y="64077"/>
                </a:lnTo>
                <a:lnTo>
                  <a:pt x="103474" y="63611"/>
                </a:lnTo>
                <a:lnTo>
                  <a:pt x="104652" y="63120"/>
                </a:lnTo>
                <a:lnTo>
                  <a:pt x="105216" y="62850"/>
                </a:lnTo>
                <a:lnTo>
                  <a:pt x="105805" y="62580"/>
                </a:lnTo>
                <a:lnTo>
                  <a:pt x="106369" y="62286"/>
                </a:lnTo>
                <a:lnTo>
                  <a:pt x="106933" y="61967"/>
                </a:lnTo>
                <a:lnTo>
                  <a:pt x="107473" y="61648"/>
                </a:lnTo>
                <a:lnTo>
                  <a:pt x="108037" y="61305"/>
                </a:lnTo>
                <a:lnTo>
                  <a:pt x="108405" y="61035"/>
                </a:lnTo>
                <a:lnTo>
                  <a:pt x="108773" y="60765"/>
                </a:lnTo>
                <a:lnTo>
                  <a:pt x="109460" y="60176"/>
                </a:lnTo>
                <a:lnTo>
                  <a:pt x="110147" y="59563"/>
                </a:lnTo>
                <a:lnTo>
                  <a:pt x="110834" y="58950"/>
                </a:lnTo>
                <a:lnTo>
                  <a:pt x="110956" y="58876"/>
                </a:lnTo>
                <a:lnTo>
                  <a:pt x="111055" y="58827"/>
                </a:lnTo>
                <a:lnTo>
                  <a:pt x="111177" y="58803"/>
                </a:lnTo>
                <a:close/>
                <a:moveTo>
                  <a:pt x="957" y="58803"/>
                </a:moveTo>
                <a:lnTo>
                  <a:pt x="1128" y="58901"/>
                </a:lnTo>
                <a:lnTo>
                  <a:pt x="1202" y="58950"/>
                </a:lnTo>
                <a:lnTo>
                  <a:pt x="1276" y="59023"/>
                </a:lnTo>
                <a:lnTo>
                  <a:pt x="1595" y="59367"/>
                </a:lnTo>
                <a:lnTo>
                  <a:pt x="1938" y="59686"/>
                </a:lnTo>
                <a:lnTo>
                  <a:pt x="2281" y="60005"/>
                </a:lnTo>
                <a:lnTo>
                  <a:pt x="2625" y="60324"/>
                </a:lnTo>
                <a:lnTo>
                  <a:pt x="2993" y="60593"/>
                </a:lnTo>
                <a:lnTo>
                  <a:pt x="3361" y="60888"/>
                </a:lnTo>
                <a:lnTo>
                  <a:pt x="4146" y="61403"/>
                </a:lnTo>
                <a:lnTo>
                  <a:pt x="4931" y="61869"/>
                </a:lnTo>
                <a:lnTo>
                  <a:pt x="5765" y="62311"/>
                </a:lnTo>
                <a:lnTo>
                  <a:pt x="6599" y="62703"/>
                </a:lnTo>
                <a:lnTo>
                  <a:pt x="7458" y="63096"/>
                </a:lnTo>
                <a:lnTo>
                  <a:pt x="8267" y="63439"/>
                </a:lnTo>
                <a:lnTo>
                  <a:pt x="9101" y="63782"/>
                </a:lnTo>
                <a:lnTo>
                  <a:pt x="9935" y="64101"/>
                </a:lnTo>
                <a:lnTo>
                  <a:pt x="10769" y="64396"/>
                </a:lnTo>
                <a:lnTo>
                  <a:pt x="11603" y="64690"/>
                </a:lnTo>
                <a:lnTo>
                  <a:pt x="12438" y="64960"/>
                </a:lnTo>
                <a:lnTo>
                  <a:pt x="14155" y="65451"/>
                </a:lnTo>
                <a:lnTo>
                  <a:pt x="15847" y="65892"/>
                </a:lnTo>
                <a:lnTo>
                  <a:pt x="17589" y="66309"/>
                </a:lnTo>
                <a:lnTo>
                  <a:pt x="19306" y="66702"/>
                </a:lnTo>
                <a:lnTo>
                  <a:pt x="21048" y="67070"/>
                </a:lnTo>
                <a:lnTo>
                  <a:pt x="21220" y="67119"/>
                </a:lnTo>
                <a:lnTo>
                  <a:pt x="21342" y="67168"/>
                </a:lnTo>
                <a:lnTo>
                  <a:pt x="21441" y="67241"/>
                </a:lnTo>
                <a:lnTo>
                  <a:pt x="21514" y="67340"/>
                </a:lnTo>
                <a:lnTo>
                  <a:pt x="21563" y="67438"/>
                </a:lnTo>
                <a:lnTo>
                  <a:pt x="21588" y="67536"/>
                </a:lnTo>
                <a:lnTo>
                  <a:pt x="21637" y="67806"/>
                </a:lnTo>
                <a:lnTo>
                  <a:pt x="22201" y="71191"/>
                </a:lnTo>
                <a:lnTo>
                  <a:pt x="22520" y="72884"/>
                </a:lnTo>
                <a:lnTo>
                  <a:pt x="22839" y="74576"/>
                </a:lnTo>
                <a:lnTo>
                  <a:pt x="23109" y="75828"/>
                </a:lnTo>
                <a:lnTo>
                  <a:pt x="23403" y="77079"/>
                </a:lnTo>
                <a:lnTo>
                  <a:pt x="23722" y="78305"/>
                </a:lnTo>
                <a:lnTo>
                  <a:pt x="24065" y="79532"/>
                </a:lnTo>
                <a:lnTo>
                  <a:pt x="24458" y="80758"/>
                </a:lnTo>
                <a:lnTo>
                  <a:pt x="24851" y="81985"/>
                </a:lnTo>
                <a:lnTo>
                  <a:pt x="25268" y="83187"/>
                </a:lnTo>
                <a:lnTo>
                  <a:pt x="25709" y="84414"/>
                </a:lnTo>
                <a:lnTo>
                  <a:pt x="25758" y="84634"/>
                </a:lnTo>
                <a:lnTo>
                  <a:pt x="25856" y="84953"/>
                </a:lnTo>
                <a:lnTo>
                  <a:pt x="25856" y="84953"/>
                </a:lnTo>
                <a:lnTo>
                  <a:pt x="24581" y="84414"/>
                </a:lnTo>
                <a:lnTo>
                  <a:pt x="23428" y="83923"/>
                </a:lnTo>
                <a:lnTo>
                  <a:pt x="21980" y="83261"/>
                </a:lnTo>
                <a:lnTo>
                  <a:pt x="20582" y="82549"/>
                </a:lnTo>
                <a:lnTo>
                  <a:pt x="19184" y="81789"/>
                </a:lnTo>
                <a:lnTo>
                  <a:pt x="17810" y="81004"/>
                </a:lnTo>
                <a:lnTo>
                  <a:pt x="16461" y="80170"/>
                </a:lnTo>
                <a:lnTo>
                  <a:pt x="15136" y="79311"/>
                </a:lnTo>
                <a:lnTo>
                  <a:pt x="13836" y="78403"/>
                </a:lnTo>
                <a:lnTo>
                  <a:pt x="12560" y="77447"/>
                </a:lnTo>
                <a:lnTo>
                  <a:pt x="11481" y="76564"/>
                </a:lnTo>
                <a:lnTo>
                  <a:pt x="10450" y="75656"/>
                </a:lnTo>
                <a:lnTo>
                  <a:pt x="9445" y="74724"/>
                </a:lnTo>
                <a:lnTo>
                  <a:pt x="8463" y="73742"/>
                </a:lnTo>
                <a:lnTo>
                  <a:pt x="7531" y="72737"/>
                </a:lnTo>
                <a:lnTo>
                  <a:pt x="6648" y="71682"/>
                </a:lnTo>
                <a:lnTo>
                  <a:pt x="6206" y="71142"/>
                </a:lnTo>
                <a:lnTo>
                  <a:pt x="5789" y="70578"/>
                </a:lnTo>
                <a:lnTo>
                  <a:pt x="5397" y="70038"/>
                </a:lnTo>
                <a:lnTo>
                  <a:pt x="5004" y="69449"/>
                </a:lnTo>
                <a:lnTo>
                  <a:pt x="4612" y="68885"/>
                </a:lnTo>
                <a:lnTo>
                  <a:pt x="4269" y="68296"/>
                </a:lnTo>
                <a:lnTo>
                  <a:pt x="3901" y="67708"/>
                </a:lnTo>
                <a:lnTo>
                  <a:pt x="3582" y="67119"/>
                </a:lnTo>
                <a:lnTo>
                  <a:pt x="3263" y="66506"/>
                </a:lnTo>
                <a:lnTo>
                  <a:pt x="2968" y="65917"/>
                </a:lnTo>
                <a:lnTo>
                  <a:pt x="2698" y="65279"/>
                </a:lnTo>
                <a:lnTo>
                  <a:pt x="2429" y="64666"/>
                </a:lnTo>
                <a:lnTo>
                  <a:pt x="2183" y="64052"/>
                </a:lnTo>
                <a:lnTo>
                  <a:pt x="1938" y="63415"/>
                </a:lnTo>
                <a:lnTo>
                  <a:pt x="1742" y="62752"/>
                </a:lnTo>
                <a:lnTo>
                  <a:pt x="1545" y="62114"/>
                </a:lnTo>
                <a:lnTo>
                  <a:pt x="1374" y="61452"/>
                </a:lnTo>
                <a:lnTo>
                  <a:pt x="1202" y="60790"/>
                </a:lnTo>
                <a:lnTo>
                  <a:pt x="1079" y="60127"/>
                </a:lnTo>
                <a:lnTo>
                  <a:pt x="957" y="59440"/>
                </a:lnTo>
                <a:lnTo>
                  <a:pt x="908" y="58999"/>
                </a:lnTo>
                <a:lnTo>
                  <a:pt x="932" y="58925"/>
                </a:lnTo>
                <a:lnTo>
                  <a:pt x="957" y="58803"/>
                </a:lnTo>
                <a:close/>
                <a:moveTo>
                  <a:pt x="89786" y="67389"/>
                </a:moveTo>
                <a:lnTo>
                  <a:pt x="89638" y="68566"/>
                </a:lnTo>
                <a:lnTo>
                  <a:pt x="89467" y="69719"/>
                </a:lnTo>
                <a:lnTo>
                  <a:pt x="89246" y="70970"/>
                </a:lnTo>
                <a:lnTo>
                  <a:pt x="89025" y="72221"/>
                </a:lnTo>
                <a:lnTo>
                  <a:pt x="88780" y="73473"/>
                </a:lnTo>
                <a:lnTo>
                  <a:pt x="88510" y="74699"/>
                </a:lnTo>
                <a:lnTo>
                  <a:pt x="88240" y="75950"/>
                </a:lnTo>
                <a:lnTo>
                  <a:pt x="87921" y="77177"/>
                </a:lnTo>
                <a:lnTo>
                  <a:pt x="87578" y="78403"/>
                </a:lnTo>
                <a:lnTo>
                  <a:pt x="87234" y="79605"/>
                </a:lnTo>
                <a:lnTo>
                  <a:pt x="86793" y="80955"/>
                </a:lnTo>
                <a:lnTo>
                  <a:pt x="86351" y="82304"/>
                </a:lnTo>
                <a:lnTo>
                  <a:pt x="85419" y="84978"/>
                </a:lnTo>
                <a:lnTo>
                  <a:pt x="85345" y="85101"/>
                </a:lnTo>
                <a:lnTo>
                  <a:pt x="85247" y="85248"/>
                </a:lnTo>
                <a:lnTo>
                  <a:pt x="85100" y="85346"/>
                </a:lnTo>
                <a:lnTo>
                  <a:pt x="84977" y="85419"/>
                </a:lnTo>
                <a:lnTo>
                  <a:pt x="83383" y="86008"/>
                </a:lnTo>
                <a:lnTo>
                  <a:pt x="81764" y="86572"/>
                </a:lnTo>
                <a:lnTo>
                  <a:pt x="80169" y="87088"/>
                </a:lnTo>
                <a:lnTo>
                  <a:pt x="78526" y="87554"/>
                </a:lnTo>
                <a:lnTo>
                  <a:pt x="76907" y="87995"/>
                </a:lnTo>
                <a:lnTo>
                  <a:pt x="75238" y="88388"/>
                </a:lnTo>
                <a:lnTo>
                  <a:pt x="73595" y="88756"/>
                </a:lnTo>
                <a:lnTo>
                  <a:pt x="71927" y="89075"/>
                </a:lnTo>
                <a:lnTo>
                  <a:pt x="70921" y="89246"/>
                </a:lnTo>
                <a:lnTo>
                  <a:pt x="69891" y="89418"/>
                </a:lnTo>
                <a:lnTo>
                  <a:pt x="67879" y="89713"/>
                </a:lnTo>
                <a:lnTo>
                  <a:pt x="67634" y="89737"/>
                </a:lnTo>
                <a:lnTo>
                  <a:pt x="67339" y="89762"/>
                </a:lnTo>
                <a:lnTo>
                  <a:pt x="67781" y="87235"/>
                </a:lnTo>
                <a:lnTo>
                  <a:pt x="67977" y="85984"/>
                </a:lnTo>
                <a:lnTo>
                  <a:pt x="68149" y="84757"/>
                </a:lnTo>
                <a:lnTo>
                  <a:pt x="68738" y="79949"/>
                </a:lnTo>
                <a:lnTo>
                  <a:pt x="69277" y="75141"/>
                </a:lnTo>
                <a:lnTo>
                  <a:pt x="69400" y="73865"/>
                </a:lnTo>
                <a:lnTo>
                  <a:pt x="69498" y="72589"/>
                </a:lnTo>
                <a:lnTo>
                  <a:pt x="69596" y="71314"/>
                </a:lnTo>
                <a:lnTo>
                  <a:pt x="69694" y="70038"/>
                </a:lnTo>
                <a:lnTo>
                  <a:pt x="69743" y="69915"/>
                </a:lnTo>
                <a:lnTo>
                  <a:pt x="69841" y="69817"/>
                </a:lnTo>
                <a:lnTo>
                  <a:pt x="69940" y="69719"/>
                </a:lnTo>
                <a:lnTo>
                  <a:pt x="70038" y="69695"/>
                </a:lnTo>
                <a:lnTo>
                  <a:pt x="71878" y="69547"/>
                </a:lnTo>
                <a:lnTo>
                  <a:pt x="73693" y="69400"/>
                </a:lnTo>
                <a:lnTo>
                  <a:pt x="75533" y="69253"/>
                </a:lnTo>
                <a:lnTo>
                  <a:pt x="77348" y="69081"/>
                </a:lnTo>
                <a:lnTo>
                  <a:pt x="79384" y="68836"/>
                </a:lnTo>
                <a:lnTo>
                  <a:pt x="81420" y="68591"/>
                </a:lnTo>
                <a:lnTo>
                  <a:pt x="85493" y="68026"/>
                </a:lnTo>
                <a:lnTo>
                  <a:pt x="86474" y="67879"/>
                </a:lnTo>
                <a:lnTo>
                  <a:pt x="87455" y="67732"/>
                </a:lnTo>
                <a:lnTo>
                  <a:pt x="89393" y="67389"/>
                </a:lnTo>
                <a:close/>
                <a:moveTo>
                  <a:pt x="22250" y="67340"/>
                </a:moveTo>
                <a:lnTo>
                  <a:pt x="23501" y="67560"/>
                </a:lnTo>
                <a:lnTo>
                  <a:pt x="24679" y="67757"/>
                </a:lnTo>
                <a:lnTo>
                  <a:pt x="29291" y="68394"/>
                </a:lnTo>
                <a:lnTo>
                  <a:pt x="31597" y="68689"/>
                </a:lnTo>
                <a:lnTo>
                  <a:pt x="33878" y="68983"/>
                </a:lnTo>
                <a:lnTo>
                  <a:pt x="35914" y="69179"/>
                </a:lnTo>
                <a:lnTo>
                  <a:pt x="37926" y="69351"/>
                </a:lnTo>
                <a:lnTo>
                  <a:pt x="41974" y="69670"/>
                </a:lnTo>
                <a:lnTo>
                  <a:pt x="42096" y="69695"/>
                </a:lnTo>
                <a:lnTo>
                  <a:pt x="42194" y="69719"/>
                </a:lnTo>
                <a:lnTo>
                  <a:pt x="42243" y="69768"/>
                </a:lnTo>
                <a:lnTo>
                  <a:pt x="42292" y="69817"/>
                </a:lnTo>
                <a:lnTo>
                  <a:pt x="42317" y="69891"/>
                </a:lnTo>
                <a:lnTo>
                  <a:pt x="42342" y="69964"/>
                </a:lnTo>
                <a:lnTo>
                  <a:pt x="42366" y="70161"/>
                </a:lnTo>
                <a:lnTo>
                  <a:pt x="42489" y="72172"/>
                </a:lnTo>
                <a:lnTo>
                  <a:pt x="42562" y="73203"/>
                </a:lnTo>
                <a:lnTo>
                  <a:pt x="42660" y="74208"/>
                </a:lnTo>
                <a:lnTo>
                  <a:pt x="43323" y="79851"/>
                </a:lnTo>
                <a:lnTo>
                  <a:pt x="44010" y="85493"/>
                </a:lnTo>
                <a:lnTo>
                  <a:pt x="44132" y="86450"/>
                </a:lnTo>
                <a:lnTo>
                  <a:pt x="44304" y="87382"/>
                </a:lnTo>
                <a:lnTo>
                  <a:pt x="44623" y="89246"/>
                </a:lnTo>
                <a:lnTo>
                  <a:pt x="44697" y="89786"/>
                </a:lnTo>
                <a:lnTo>
                  <a:pt x="43813" y="89663"/>
                </a:lnTo>
                <a:lnTo>
                  <a:pt x="42930" y="89565"/>
                </a:lnTo>
                <a:lnTo>
                  <a:pt x="41139" y="89271"/>
                </a:lnTo>
                <a:lnTo>
                  <a:pt x="39324" y="88928"/>
                </a:lnTo>
                <a:lnTo>
                  <a:pt x="37533" y="88560"/>
                </a:lnTo>
                <a:lnTo>
                  <a:pt x="35767" y="88142"/>
                </a:lnTo>
                <a:lnTo>
                  <a:pt x="34001" y="87676"/>
                </a:lnTo>
                <a:lnTo>
                  <a:pt x="32235" y="87186"/>
                </a:lnTo>
                <a:lnTo>
                  <a:pt x="30493" y="86646"/>
                </a:lnTo>
                <a:lnTo>
                  <a:pt x="28751" y="86057"/>
                </a:lnTo>
                <a:lnTo>
                  <a:pt x="28334" y="85886"/>
                </a:lnTo>
                <a:lnTo>
                  <a:pt x="28138" y="85812"/>
                </a:lnTo>
                <a:lnTo>
                  <a:pt x="27917" y="85763"/>
                </a:lnTo>
                <a:lnTo>
                  <a:pt x="27598" y="85689"/>
                </a:lnTo>
                <a:lnTo>
                  <a:pt x="27328" y="85567"/>
                </a:lnTo>
                <a:lnTo>
                  <a:pt x="27083" y="85395"/>
                </a:lnTo>
                <a:lnTo>
                  <a:pt x="26862" y="85223"/>
                </a:lnTo>
                <a:lnTo>
                  <a:pt x="26690" y="84978"/>
                </a:lnTo>
                <a:lnTo>
                  <a:pt x="26543" y="84733"/>
                </a:lnTo>
                <a:lnTo>
                  <a:pt x="26396" y="84463"/>
                </a:lnTo>
                <a:lnTo>
                  <a:pt x="26273" y="84144"/>
                </a:lnTo>
                <a:lnTo>
                  <a:pt x="25734" y="82549"/>
                </a:lnTo>
                <a:lnTo>
                  <a:pt x="25218" y="80955"/>
                </a:lnTo>
                <a:lnTo>
                  <a:pt x="24728" y="79360"/>
                </a:lnTo>
                <a:lnTo>
                  <a:pt x="24286" y="77741"/>
                </a:lnTo>
                <a:lnTo>
                  <a:pt x="23869" y="76122"/>
                </a:lnTo>
                <a:lnTo>
                  <a:pt x="23501" y="74503"/>
                </a:lnTo>
                <a:lnTo>
                  <a:pt x="23158" y="72859"/>
                </a:lnTo>
                <a:lnTo>
                  <a:pt x="22839" y="71216"/>
                </a:lnTo>
                <a:lnTo>
                  <a:pt x="22667" y="70283"/>
                </a:lnTo>
                <a:lnTo>
                  <a:pt x="22520" y="69327"/>
                </a:lnTo>
                <a:lnTo>
                  <a:pt x="22250" y="67340"/>
                </a:lnTo>
                <a:close/>
                <a:moveTo>
                  <a:pt x="43028" y="69768"/>
                </a:moveTo>
                <a:lnTo>
                  <a:pt x="46291" y="69915"/>
                </a:lnTo>
                <a:lnTo>
                  <a:pt x="49529" y="70038"/>
                </a:lnTo>
                <a:lnTo>
                  <a:pt x="52767" y="70112"/>
                </a:lnTo>
                <a:lnTo>
                  <a:pt x="56006" y="70136"/>
                </a:lnTo>
                <a:lnTo>
                  <a:pt x="59268" y="70112"/>
                </a:lnTo>
                <a:lnTo>
                  <a:pt x="62506" y="70038"/>
                </a:lnTo>
                <a:lnTo>
                  <a:pt x="65745" y="69915"/>
                </a:lnTo>
                <a:lnTo>
                  <a:pt x="69007" y="69768"/>
                </a:lnTo>
                <a:lnTo>
                  <a:pt x="69007" y="69768"/>
                </a:lnTo>
                <a:lnTo>
                  <a:pt x="68934" y="71117"/>
                </a:lnTo>
                <a:lnTo>
                  <a:pt x="68836" y="72393"/>
                </a:lnTo>
                <a:lnTo>
                  <a:pt x="68345" y="77422"/>
                </a:lnTo>
                <a:lnTo>
                  <a:pt x="68075" y="79924"/>
                </a:lnTo>
                <a:lnTo>
                  <a:pt x="67781" y="82427"/>
                </a:lnTo>
                <a:lnTo>
                  <a:pt x="67535" y="84193"/>
                </a:lnTo>
                <a:lnTo>
                  <a:pt x="67266" y="85959"/>
                </a:lnTo>
                <a:lnTo>
                  <a:pt x="66947" y="87725"/>
                </a:lnTo>
                <a:lnTo>
                  <a:pt x="66677" y="89516"/>
                </a:lnTo>
                <a:lnTo>
                  <a:pt x="66603" y="89713"/>
                </a:lnTo>
                <a:lnTo>
                  <a:pt x="66579" y="89786"/>
                </a:lnTo>
                <a:lnTo>
                  <a:pt x="66530" y="89835"/>
                </a:lnTo>
                <a:lnTo>
                  <a:pt x="66456" y="89884"/>
                </a:lnTo>
                <a:lnTo>
                  <a:pt x="66382" y="89909"/>
                </a:lnTo>
                <a:lnTo>
                  <a:pt x="66211" y="89933"/>
                </a:lnTo>
                <a:lnTo>
                  <a:pt x="62997" y="90228"/>
                </a:lnTo>
                <a:lnTo>
                  <a:pt x="61403" y="90350"/>
                </a:lnTo>
                <a:lnTo>
                  <a:pt x="59808" y="90424"/>
                </a:lnTo>
                <a:lnTo>
                  <a:pt x="58017" y="90473"/>
                </a:lnTo>
                <a:lnTo>
                  <a:pt x="56202" y="90498"/>
                </a:lnTo>
                <a:lnTo>
                  <a:pt x="54411" y="90473"/>
                </a:lnTo>
                <a:lnTo>
                  <a:pt x="52620" y="90424"/>
                </a:lnTo>
                <a:lnTo>
                  <a:pt x="50928" y="90350"/>
                </a:lnTo>
                <a:lnTo>
                  <a:pt x="49235" y="90228"/>
                </a:lnTo>
                <a:lnTo>
                  <a:pt x="45825" y="89933"/>
                </a:lnTo>
                <a:lnTo>
                  <a:pt x="45653" y="89909"/>
                </a:lnTo>
                <a:lnTo>
                  <a:pt x="45580" y="89884"/>
                </a:lnTo>
                <a:lnTo>
                  <a:pt x="45506" y="89835"/>
                </a:lnTo>
                <a:lnTo>
                  <a:pt x="45457" y="89762"/>
                </a:lnTo>
                <a:lnTo>
                  <a:pt x="45433" y="89688"/>
                </a:lnTo>
                <a:lnTo>
                  <a:pt x="45383" y="89492"/>
                </a:lnTo>
                <a:lnTo>
                  <a:pt x="45065" y="87505"/>
                </a:lnTo>
                <a:lnTo>
                  <a:pt x="44721" y="85542"/>
                </a:lnTo>
                <a:lnTo>
                  <a:pt x="44427" y="83555"/>
                </a:lnTo>
                <a:lnTo>
                  <a:pt x="44280" y="82574"/>
                </a:lnTo>
                <a:lnTo>
                  <a:pt x="44157" y="81593"/>
                </a:lnTo>
                <a:lnTo>
                  <a:pt x="43862" y="78943"/>
                </a:lnTo>
                <a:lnTo>
                  <a:pt x="43617" y="76294"/>
                </a:lnTo>
                <a:lnTo>
                  <a:pt x="43127" y="70970"/>
                </a:lnTo>
                <a:lnTo>
                  <a:pt x="43028" y="69768"/>
                </a:lnTo>
                <a:close/>
                <a:moveTo>
                  <a:pt x="110588" y="64224"/>
                </a:moveTo>
                <a:lnTo>
                  <a:pt x="110736" y="64298"/>
                </a:lnTo>
                <a:lnTo>
                  <a:pt x="110588" y="65230"/>
                </a:lnTo>
                <a:lnTo>
                  <a:pt x="110417" y="66162"/>
                </a:lnTo>
                <a:lnTo>
                  <a:pt x="110245" y="67094"/>
                </a:lnTo>
                <a:lnTo>
                  <a:pt x="110049" y="68002"/>
                </a:lnTo>
                <a:lnTo>
                  <a:pt x="109828" y="68934"/>
                </a:lnTo>
                <a:lnTo>
                  <a:pt x="109607" y="69842"/>
                </a:lnTo>
                <a:lnTo>
                  <a:pt x="109362" y="70750"/>
                </a:lnTo>
                <a:lnTo>
                  <a:pt x="109117" y="71633"/>
                </a:lnTo>
                <a:lnTo>
                  <a:pt x="108847" y="72516"/>
                </a:lnTo>
                <a:lnTo>
                  <a:pt x="108577" y="73399"/>
                </a:lnTo>
                <a:lnTo>
                  <a:pt x="108258" y="74282"/>
                </a:lnTo>
                <a:lnTo>
                  <a:pt x="107964" y="75165"/>
                </a:lnTo>
                <a:lnTo>
                  <a:pt x="107645" y="76024"/>
                </a:lnTo>
                <a:lnTo>
                  <a:pt x="107301" y="76882"/>
                </a:lnTo>
                <a:lnTo>
                  <a:pt x="106933" y="77741"/>
                </a:lnTo>
                <a:lnTo>
                  <a:pt x="106565" y="78575"/>
                </a:lnTo>
                <a:lnTo>
                  <a:pt x="106197" y="79409"/>
                </a:lnTo>
                <a:lnTo>
                  <a:pt x="105805" y="80243"/>
                </a:lnTo>
                <a:lnTo>
                  <a:pt x="105388" y="81077"/>
                </a:lnTo>
                <a:lnTo>
                  <a:pt x="104946" y="81887"/>
                </a:lnTo>
                <a:lnTo>
                  <a:pt x="104505" y="82721"/>
                </a:lnTo>
                <a:lnTo>
                  <a:pt x="104063" y="83531"/>
                </a:lnTo>
                <a:lnTo>
                  <a:pt x="103597" y="84316"/>
                </a:lnTo>
                <a:lnTo>
                  <a:pt x="103106" y="85125"/>
                </a:lnTo>
                <a:lnTo>
                  <a:pt x="102616" y="85910"/>
                </a:lnTo>
                <a:lnTo>
                  <a:pt x="102100" y="86671"/>
                </a:lnTo>
                <a:lnTo>
                  <a:pt x="101561" y="87456"/>
                </a:lnTo>
                <a:lnTo>
                  <a:pt x="101021" y="88216"/>
                </a:lnTo>
                <a:lnTo>
                  <a:pt x="100457" y="88977"/>
                </a:lnTo>
                <a:lnTo>
                  <a:pt x="99893" y="89737"/>
                </a:lnTo>
                <a:lnTo>
                  <a:pt x="99304" y="90473"/>
                </a:lnTo>
                <a:lnTo>
                  <a:pt x="98715" y="91233"/>
                </a:lnTo>
                <a:lnTo>
                  <a:pt x="97660" y="92460"/>
                </a:lnTo>
                <a:lnTo>
                  <a:pt x="96605" y="93638"/>
                </a:lnTo>
                <a:lnTo>
                  <a:pt x="95526" y="94766"/>
                </a:lnTo>
                <a:lnTo>
                  <a:pt x="94447" y="95845"/>
                </a:lnTo>
                <a:lnTo>
                  <a:pt x="93343" y="96876"/>
                </a:lnTo>
                <a:lnTo>
                  <a:pt x="92214" y="97882"/>
                </a:lnTo>
                <a:lnTo>
                  <a:pt x="91086" y="98838"/>
                </a:lnTo>
                <a:lnTo>
                  <a:pt x="89957" y="99746"/>
                </a:lnTo>
                <a:lnTo>
                  <a:pt x="88804" y="100605"/>
                </a:lnTo>
                <a:lnTo>
                  <a:pt x="87676" y="101414"/>
                </a:lnTo>
                <a:lnTo>
                  <a:pt x="86523" y="102199"/>
                </a:lnTo>
                <a:lnTo>
                  <a:pt x="85370" y="102935"/>
                </a:lnTo>
                <a:lnTo>
                  <a:pt x="84192" y="103647"/>
                </a:lnTo>
                <a:lnTo>
                  <a:pt x="83039" y="104309"/>
                </a:lnTo>
                <a:lnTo>
                  <a:pt x="81886" y="104947"/>
                </a:lnTo>
                <a:lnTo>
                  <a:pt x="80758" y="105535"/>
                </a:lnTo>
                <a:lnTo>
                  <a:pt x="79605" y="106075"/>
                </a:lnTo>
                <a:lnTo>
                  <a:pt x="78477" y="106590"/>
                </a:lnTo>
                <a:lnTo>
                  <a:pt x="77348" y="107081"/>
                </a:lnTo>
                <a:lnTo>
                  <a:pt x="76244" y="107523"/>
                </a:lnTo>
                <a:lnTo>
                  <a:pt x="75140" y="107940"/>
                </a:lnTo>
                <a:lnTo>
                  <a:pt x="74036" y="108332"/>
                </a:lnTo>
                <a:lnTo>
                  <a:pt x="72957" y="108700"/>
                </a:lnTo>
                <a:lnTo>
                  <a:pt x="71902" y="109019"/>
                </a:lnTo>
                <a:lnTo>
                  <a:pt x="70872" y="109313"/>
                </a:lnTo>
                <a:lnTo>
                  <a:pt x="69841" y="109559"/>
                </a:lnTo>
                <a:lnTo>
                  <a:pt x="68836" y="109804"/>
                </a:lnTo>
                <a:lnTo>
                  <a:pt x="67879" y="110025"/>
                </a:lnTo>
                <a:lnTo>
                  <a:pt x="66922" y="110197"/>
                </a:lnTo>
                <a:lnTo>
                  <a:pt x="65990" y="110368"/>
                </a:lnTo>
                <a:lnTo>
                  <a:pt x="65082" y="110491"/>
                </a:lnTo>
                <a:lnTo>
                  <a:pt x="64224" y="110589"/>
                </a:lnTo>
                <a:lnTo>
                  <a:pt x="64444" y="110466"/>
                </a:lnTo>
                <a:lnTo>
                  <a:pt x="64665" y="110344"/>
                </a:lnTo>
                <a:lnTo>
                  <a:pt x="65352" y="110049"/>
                </a:lnTo>
                <a:lnTo>
                  <a:pt x="66039" y="109755"/>
                </a:lnTo>
                <a:lnTo>
                  <a:pt x="66701" y="109412"/>
                </a:lnTo>
                <a:lnTo>
                  <a:pt x="67364" y="109068"/>
                </a:lnTo>
                <a:lnTo>
                  <a:pt x="68026" y="108700"/>
                </a:lnTo>
                <a:lnTo>
                  <a:pt x="68664" y="108332"/>
                </a:lnTo>
                <a:lnTo>
                  <a:pt x="69302" y="107915"/>
                </a:lnTo>
                <a:lnTo>
                  <a:pt x="69940" y="107498"/>
                </a:lnTo>
                <a:lnTo>
                  <a:pt x="70896" y="106811"/>
                </a:lnTo>
                <a:lnTo>
                  <a:pt x="71853" y="106075"/>
                </a:lnTo>
                <a:lnTo>
                  <a:pt x="72761" y="105315"/>
                </a:lnTo>
                <a:lnTo>
                  <a:pt x="73644" y="104530"/>
                </a:lnTo>
                <a:lnTo>
                  <a:pt x="74502" y="103696"/>
                </a:lnTo>
                <a:lnTo>
                  <a:pt x="75337" y="102862"/>
                </a:lnTo>
                <a:lnTo>
                  <a:pt x="76146" y="101978"/>
                </a:lnTo>
                <a:lnTo>
                  <a:pt x="76931" y="101095"/>
                </a:lnTo>
                <a:lnTo>
                  <a:pt x="77471" y="100457"/>
                </a:lnTo>
                <a:lnTo>
                  <a:pt x="77986" y="99795"/>
                </a:lnTo>
                <a:lnTo>
                  <a:pt x="78477" y="99157"/>
                </a:lnTo>
                <a:lnTo>
                  <a:pt x="78967" y="98495"/>
                </a:lnTo>
                <a:lnTo>
                  <a:pt x="79924" y="97146"/>
                </a:lnTo>
                <a:lnTo>
                  <a:pt x="80832" y="95772"/>
                </a:lnTo>
                <a:lnTo>
                  <a:pt x="81666" y="94374"/>
                </a:lnTo>
                <a:lnTo>
                  <a:pt x="82475" y="92951"/>
                </a:lnTo>
                <a:lnTo>
                  <a:pt x="83260" y="91479"/>
                </a:lnTo>
                <a:lnTo>
                  <a:pt x="83996" y="90007"/>
                </a:lnTo>
                <a:lnTo>
                  <a:pt x="84413" y="89099"/>
                </a:lnTo>
                <a:lnTo>
                  <a:pt x="84806" y="88192"/>
                </a:lnTo>
                <a:lnTo>
                  <a:pt x="85591" y="86352"/>
                </a:lnTo>
                <a:lnTo>
                  <a:pt x="85713" y="86106"/>
                </a:lnTo>
                <a:lnTo>
                  <a:pt x="85861" y="85910"/>
                </a:lnTo>
                <a:lnTo>
                  <a:pt x="85934" y="85812"/>
                </a:lnTo>
                <a:lnTo>
                  <a:pt x="86057" y="85738"/>
                </a:lnTo>
                <a:lnTo>
                  <a:pt x="86302" y="85616"/>
                </a:lnTo>
                <a:lnTo>
                  <a:pt x="87308" y="85199"/>
                </a:lnTo>
                <a:lnTo>
                  <a:pt x="88314" y="84757"/>
                </a:lnTo>
                <a:lnTo>
                  <a:pt x="89320" y="84316"/>
                </a:lnTo>
                <a:lnTo>
                  <a:pt x="90301" y="83849"/>
                </a:lnTo>
                <a:lnTo>
                  <a:pt x="91282" y="83359"/>
                </a:lnTo>
                <a:lnTo>
                  <a:pt x="92263" y="82844"/>
                </a:lnTo>
                <a:lnTo>
                  <a:pt x="93220" y="82328"/>
                </a:lnTo>
                <a:lnTo>
                  <a:pt x="94177" y="81789"/>
                </a:lnTo>
                <a:lnTo>
                  <a:pt x="95109" y="81225"/>
                </a:lnTo>
                <a:lnTo>
                  <a:pt x="96017" y="80660"/>
                </a:lnTo>
                <a:lnTo>
                  <a:pt x="96900" y="80096"/>
                </a:lnTo>
                <a:lnTo>
                  <a:pt x="97783" y="79483"/>
                </a:lnTo>
                <a:lnTo>
                  <a:pt x="98666" y="78870"/>
                </a:lnTo>
                <a:lnTo>
                  <a:pt x="99500" y="78232"/>
                </a:lnTo>
                <a:lnTo>
                  <a:pt x="100359" y="77569"/>
                </a:lnTo>
                <a:lnTo>
                  <a:pt x="101168" y="76882"/>
                </a:lnTo>
                <a:lnTo>
                  <a:pt x="101904" y="76245"/>
                </a:lnTo>
                <a:lnTo>
                  <a:pt x="102616" y="75582"/>
                </a:lnTo>
                <a:lnTo>
                  <a:pt x="103327" y="74895"/>
                </a:lnTo>
                <a:lnTo>
                  <a:pt x="104014" y="74208"/>
                </a:lnTo>
                <a:lnTo>
                  <a:pt x="104676" y="73497"/>
                </a:lnTo>
                <a:lnTo>
                  <a:pt x="105314" y="72786"/>
                </a:lnTo>
                <a:lnTo>
                  <a:pt x="105952" y="72050"/>
                </a:lnTo>
                <a:lnTo>
                  <a:pt x="106541" y="71289"/>
                </a:lnTo>
                <a:lnTo>
                  <a:pt x="107105" y="70529"/>
                </a:lnTo>
                <a:lnTo>
                  <a:pt x="107669" y="69719"/>
                </a:lnTo>
                <a:lnTo>
                  <a:pt x="108184" y="68910"/>
                </a:lnTo>
                <a:lnTo>
                  <a:pt x="108699" y="68076"/>
                </a:lnTo>
                <a:lnTo>
                  <a:pt x="109166" y="67241"/>
                </a:lnTo>
                <a:lnTo>
                  <a:pt x="109607" y="66358"/>
                </a:lnTo>
                <a:lnTo>
                  <a:pt x="110024" y="65475"/>
                </a:lnTo>
                <a:lnTo>
                  <a:pt x="110392" y="64543"/>
                </a:lnTo>
                <a:lnTo>
                  <a:pt x="110490" y="64371"/>
                </a:lnTo>
                <a:lnTo>
                  <a:pt x="110588" y="64224"/>
                </a:lnTo>
                <a:close/>
                <a:moveTo>
                  <a:pt x="1447" y="64126"/>
                </a:moveTo>
                <a:lnTo>
                  <a:pt x="1545" y="64273"/>
                </a:lnTo>
                <a:lnTo>
                  <a:pt x="1644" y="64445"/>
                </a:lnTo>
                <a:lnTo>
                  <a:pt x="1889" y="65058"/>
                </a:lnTo>
                <a:lnTo>
                  <a:pt x="2159" y="65671"/>
                </a:lnTo>
                <a:lnTo>
                  <a:pt x="2429" y="66285"/>
                </a:lnTo>
                <a:lnTo>
                  <a:pt x="2723" y="66873"/>
                </a:lnTo>
                <a:lnTo>
                  <a:pt x="3042" y="67462"/>
                </a:lnTo>
                <a:lnTo>
                  <a:pt x="3361" y="68026"/>
                </a:lnTo>
                <a:lnTo>
                  <a:pt x="3680" y="68591"/>
                </a:lnTo>
                <a:lnTo>
                  <a:pt x="4048" y="69155"/>
                </a:lnTo>
                <a:lnTo>
                  <a:pt x="4391" y="69719"/>
                </a:lnTo>
                <a:lnTo>
                  <a:pt x="4759" y="70259"/>
                </a:lnTo>
                <a:lnTo>
                  <a:pt x="5544" y="71314"/>
                </a:lnTo>
                <a:lnTo>
                  <a:pt x="6378" y="72344"/>
                </a:lnTo>
                <a:lnTo>
                  <a:pt x="7261" y="73350"/>
                </a:lnTo>
                <a:lnTo>
                  <a:pt x="7850" y="73988"/>
                </a:lnTo>
                <a:lnTo>
                  <a:pt x="8439" y="74601"/>
                </a:lnTo>
                <a:lnTo>
                  <a:pt x="9052" y="75214"/>
                </a:lnTo>
                <a:lnTo>
                  <a:pt x="9665" y="75803"/>
                </a:lnTo>
                <a:lnTo>
                  <a:pt x="10303" y="76367"/>
                </a:lnTo>
                <a:lnTo>
                  <a:pt x="10966" y="76931"/>
                </a:lnTo>
                <a:lnTo>
                  <a:pt x="11603" y="77471"/>
                </a:lnTo>
                <a:lnTo>
                  <a:pt x="12290" y="78011"/>
                </a:lnTo>
                <a:lnTo>
                  <a:pt x="12953" y="78526"/>
                </a:lnTo>
                <a:lnTo>
                  <a:pt x="13640" y="79041"/>
                </a:lnTo>
                <a:lnTo>
                  <a:pt x="14351" y="79532"/>
                </a:lnTo>
                <a:lnTo>
                  <a:pt x="15062" y="80022"/>
                </a:lnTo>
                <a:lnTo>
                  <a:pt x="16485" y="80955"/>
                </a:lnTo>
                <a:lnTo>
                  <a:pt x="17957" y="81838"/>
                </a:lnTo>
                <a:lnTo>
                  <a:pt x="18914" y="82378"/>
                </a:lnTo>
                <a:lnTo>
                  <a:pt x="19871" y="82893"/>
                </a:lnTo>
                <a:lnTo>
                  <a:pt x="20852" y="83408"/>
                </a:lnTo>
                <a:lnTo>
                  <a:pt x="21833" y="83874"/>
                </a:lnTo>
                <a:lnTo>
                  <a:pt x="22814" y="84340"/>
                </a:lnTo>
                <a:lnTo>
                  <a:pt x="23796" y="84806"/>
                </a:lnTo>
                <a:lnTo>
                  <a:pt x="24801" y="85248"/>
                </a:lnTo>
                <a:lnTo>
                  <a:pt x="25807" y="85665"/>
                </a:lnTo>
                <a:lnTo>
                  <a:pt x="25979" y="85763"/>
                </a:lnTo>
                <a:lnTo>
                  <a:pt x="26151" y="85910"/>
                </a:lnTo>
                <a:lnTo>
                  <a:pt x="26273" y="86082"/>
                </a:lnTo>
                <a:lnTo>
                  <a:pt x="26371" y="86254"/>
                </a:lnTo>
                <a:lnTo>
                  <a:pt x="26985" y="87701"/>
                </a:lnTo>
                <a:lnTo>
                  <a:pt x="27647" y="89124"/>
                </a:lnTo>
                <a:lnTo>
                  <a:pt x="28309" y="90547"/>
                </a:lnTo>
                <a:lnTo>
                  <a:pt x="29021" y="91920"/>
                </a:lnTo>
                <a:lnTo>
                  <a:pt x="29757" y="93319"/>
                </a:lnTo>
                <a:lnTo>
                  <a:pt x="30542" y="94668"/>
                </a:lnTo>
                <a:lnTo>
                  <a:pt x="31376" y="95993"/>
                </a:lnTo>
                <a:lnTo>
                  <a:pt x="32235" y="97317"/>
                </a:lnTo>
                <a:lnTo>
                  <a:pt x="32897" y="98274"/>
                </a:lnTo>
                <a:lnTo>
                  <a:pt x="33584" y="99206"/>
                </a:lnTo>
                <a:lnTo>
                  <a:pt x="34295" y="100114"/>
                </a:lnTo>
                <a:lnTo>
                  <a:pt x="35031" y="101022"/>
                </a:lnTo>
                <a:lnTo>
                  <a:pt x="35792" y="101880"/>
                </a:lnTo>
                <a:lnTo>
                  <a:pt x="36577" y="102739"/>
                </a:lnTo>
                <a:lnTo>
                  <a:pt x="37386" y="103573"/>
                </a:lnTo>
                <a:lnTo>
                  <a:pt x="38220" y="104382"/>
                </a:lnTo>
                <a:lnTo>
                  <a:pt x="39030" y="105118"/>
                </a:lnTo>
                <a:lnTo>
                  <a:pt x="39864" y="105805"/>
                </a:lnTo>
                <a:lnTo>
                  <a:pt x="40722" y="106492"/>
                </a:lnTo>
                <a:lnTo>
                  <a:pt x="41581" y="107130"/>
                </a:lnTo>
                <a:lnTo>
                  <a:pt x="42489" y="107743"/>
                </a:lnTo>
                <a:lnTo>
                  <a:pt x="43396" y="108332"/>
                </a:lnTo>
                <a:lnTo>
                  <a:pt x="44329" y="108872"/>
                </a:lnTo>
                <a:lnTo>
                  <a:pt x="45285" y="109387"/>
                </a:lnTo>
                <a:lnTo>
                  <a:pt x="45825" y="109657"/>
                </a:lnTo>
                <a:lnTo>
                  <a:pt x="46365" y="109878"/>
                </a:lnTo>
                <a:lnTo>
                  <a:pt x="47420" y="110344"/>
                </a:lnTo>
                <a:lnTo>
                  <a:pt x="47616" y="110466"/>
                </a:lnTo>
                <a:lnTo>
                  <a:pt x="47788" y="110564"/>
                </a:lnTo>
                <a:lnTo>
                  <a:pt x="47714" y="110736"/>
                </a:lnTo>
                <a:lnTo>
                  <a:pt x="46708" y="110564"/>
                </a:lnTo>
                <a:lnTo>
                  <a:pt x="45702" y="110393"/>
                </a:lnTo>
                <a:lnTo>
                  <a:pt x="44697" y="110197"/>
                </a:lnTo>
                <a:lnTo>
                  <a:pt x="43715" y="109976"/>
                </a:lnTo>
                <a:lnTo>
                  <a:pt x="42734" y="109755"/>
                </a:lnTo>
                <a:lnTo>
                  <a:pt x="41777" y="109485"/>
                </a:lnTo>
                <a:lnTo>
                  <a:pt x="40796" y="109240"/>
                </a:lnTo>
                <a:lnTo>
                  <a:pt x="39839" y="108945"/>
                </a:lnTo>
                <a:lnTo>
                  <a:pt x="38907" y="108651"/>
                </a:lnTo>
                <a:lnTo>
                  <a:pt x="37950" y="108332"/>
                </a:lnTo>
                <a:lnTo>
                  <a:pt x="37018" y="108013"/>
                </a:lnTo>
                <a:lnTo>
                  <a:pt x="36111" y="107670"/>
                </a:lnTo>
                <a:lnTo>
                  <a:pt x="35178" y="107302"/>
                </a:lnTo>
                <a:lnTo>
                  <a:pt x="34271" y="106934"/>
                </a:lnTo>
                <a:lnTo>
                  <a:pt x="33363" y="106517"/>
                </a:lnTo>
                <a:lnTo>
                  <a:pt x="32480" y="106124"/>
                </a:lnTo>
                <a:lnTo>
                  <a:pt x="31597" y="105683"/>
                </a:lnTo>
                <a:lnTo>
                  <a:pt x="30714" y="105241"/>
                </a:lnTo>
                <a:lnTo>
                  <a:pt x="29830" y="104775"/>
                </a:lnTo>
                <a:lnTo>
                  <a:pt x="28972" y="104309"/>
                </a:lnTo>
                <a:lnTo>
                  <a:pt x="28113" y="103818"/>
                </a:lnTo>
                <a:lnTo>
                  <a:pt x="27279" y="103303"/>
                </a:lnTo>
                <a:lnTo>
                  <a:pt x="26421" y="102788"/>
                </a:lnTo>
                <a:lnTo>
                  <a:pt x="25586" y="102248"/>
                </a:lnTo>
                <a:lnTo>
                  <a:pt x="24777" y="101684"/>
                </a:lnTo>
                <a:lnTo>
                  <a:pt x="23943" y="101120"/>
                </a:lnTo>
                <a:lnTo>
                  <a:pt x="23133" y="100506"/>
                </a:lnTo>
                <a:lnTo>
                  <a:pt x="22348" y="99918"/>
                </a:lnTo>
                <a:lnTo>
                  <a:pt x="21539" y="99280"/>
                </a:lnTo>
                <a:lnTo>
                  <a:pt x="20754" y="98642"/>
                </a:lnTo>
                <a:lnTo>
                  <a:pt x="19969" y="97980"/>
                </a:lnTo>
                <a:lnTo>
                  <a:pt x="19208" y="97317"/>
                </a:lnTo>
                <a:lnTo>
                  <a:pt x="18031" y="96262"/>
                </a:lnTo>
                <a:lnTo>
                  <a:pt x="16927" y="95183"/>
                </a:lnTo>
                <a:lnTo>
                  <a:pt x="15847" y="94079"/>
                </a:lnTo>
                <a:lnTo>
                  <a:pt x="14817" y="92975"/>
                </a:lnTo>
                <a:lnTo>
                  <a:pt x="13860" y="91847"/>
                </a:lnTo>
                <a:lnTo>
                  <a:pt x="12904" y="90718"/>
                </a:lnTo>
                <a:lnTo>
                  <a:pt x="12020" y="89590"/>
                </a:lnTo>
                <a:lnTo>
                  <a:pt x="11186" y="88437"/>
                </a:lnTo>
                <a:lnTo>
                  <a:pt x="10377" y="87308"/>
                </a:lnTo>
                <a:lnTo>
                  <a:pt x="9616" y="86155"/>
                </a:lnTo>
                <a:lnTo>
                  <a:pt x="8880" y="85002"/>
                </a:lnTo>
                <a:lnTo>
                  <a:pt x="8194" y="83849"/>
                </a:lnTo>
                <a:lnTo>
                  <a:pt x="7556" y="82721"/>
                </a:lnTo>
                <a:lnTo>
                  <a:pt x="6942" y="81568"/>
                </a:lnTo>
                <a:lnTo>
                  <a:pt x="6378" y="80440"/>
                </a:lnTo>
                <a:lnTo>
                  <a:pt x="5839" y="79336"/>
                </a:lnTo>
                <a:lnTo>
                  <a:pt x="5348" y="78207"/>
                </a:lnTo>
                <a:lnTo>
                  <a:pt x="4882" y="77128"/>
                </a:lnTo>
                <a:lnTo>
                  <a:pt x="4440" y="76024"/>
                </a:lnTo>
                <a:lnTo>
                  <a:pt x="4048" y="74969"/>
                </a:lnTo>
                <a:lnTo>
                  <a:pt x="3680" y="73914"/>
                </a:lnTo>
                <a:lnTo>
                  <a:pt x="3336" y="72884"/>
                </a:lnTo>
                <a:lnTo>
                  <a:pt x="3017" y="71878"/>
                </a:lnTo>
                <a:lnTo>
                  <a:pt x="2748" y="70897"/>
                </a:lnTo>
                <a:lnTo>
                  <a:pt x="2478" y="69940"/>
                </a:lnTo>
                <a:lnTo>
                  <a:pt x="2257" y="69008"/>
                </a:lnTo>
                <a:lnTo>
                  <a:pt x="2061" y="68125"/>
                </a:lnTo>
                <a:lnTo>
                  <a:pt x="1889" y="67241"/>
                </a:lnTo>
                <a:lnTo>
                  <a:pt x="1742" y="66407"/>
                </a:lnTo>
                <a:lnTo>
                  <a:pt x="1619" y="65598"/>
                </a:lnTo>
                <a:lnTo>
                  <a:pt x="1521" y="64837"/>
                </a:lnTo>
                <a:lnTo>
                  <a:pt x="1447" y="64126"/>
                </a:lnTo>
                <a:close/>
                <a:moveTo>
                  <a:pt x="84757" y="86254"/>
                </a:moveTo>
                <a:lnTo>
                  <a:pt x="84879" y="86352"/>
                </a:lnTo>
                <a:lnTo>
                  <a:pt x="84340" y="87603"/>
                </a:lnTo>
                <a:lnTo>
                  <a:pt x="83800" y="88854"/>
                </a:lnTo>
                <a:lnTo>
                  <a:pt x="83309" y="89909"/>
                </a:lnTo>
                <a:lnTo>
                  <a:pt x="82794" y="90988"/>
                </a:lnTo>
                <a:lnTo>
                  <a:pt x="82254" y="92019"/>
                </a:lnTo>
                <a:lnTo>
                  <a:pt x="81690" y="93049"/>
                </a:lnTo>
                <a:lnTo>
                  <a:pt x="81101" y="94079"/>
                </a:lnTo>
                <a:lnTo>
                  <a:pt x="80488" y="95085"/>
                </a:lnTo>
                <a:lnTo>
                  <a:pt x="79875" y="96066"/>
                </a:lnTo>
                <a:lnTo>
                  <a:pt x="79213" y="97048"/>
                </a:lnTo>
                <a:lnTo>
                  <a:pt x="78550" y="98029"/>
                </a:lnTo>
                <a:lnTo>
                  <a:pt x="77839" y="98961"/>
                </a:lnTo>
                <a:lnTo>
                  <a:pt x="77127" y="99893"/>
                </a:lnTo>
                <a:lnTo>
                  <a:pt x="76367" y="100776"/>
                </a:lnTo>
                <a:lnTo>
                  <a:pt x="75606" y="101659"/>
                </a:lnTo>
                <a:lnTo>
                  <a:pt x="74797" y="102518"/>
                </a:lnTo>
                <a:lnTo>
                  <a:pt x="73963" y="103352"/>
                </a:lnTo>
                <a:lnTo>
                  <a:pt x="73129" y="104162"/>
                </a:lnTo>
                <a:lnTo>
                  <a:pt x="72564" y="104652"/>
                </a:lnTo>
                <a:lnTo>
                  <a:pt x="72000" y="105143"/>
                </a:lnTo>
                <a:lnTo>
                  <a:pt x="71436" y="105609"/>
                </a:lnTo>
                <a:lnTo>
                  <a:pt x="70847" y="106051"/>
                </a:lnTo>
                <a:lnTo>
                  <a:pt x="70258" y="106492"/>
                </a:lnTo>
                <a:lnTo>
                  <a:pt x="69670" y="106934"/>
                </a:lnTo>
                <a:lnTo>
                  <a:pt x="69056" y="107326"/>
                </a:lnTo>
                <a:lnTo>
                  <a:pt x="68419" y="107719"/>
                </a:lnTo>
                <a:lnTo>
                  <a:pt x="67805" y="108111"/>
                </a:lnTo>
                <a:lnTo>
                  <a:pt x="67167" y="108455"/>
                </a:lnTo>
                <a:lnTo>
                  <a:pt x="66505" y="108798"/>
                </a:lnTo>
                <a:lnTo>
                  <a:pt x="65843" y="109117"/>
                </a:lnTo>
                <a:lnTo>
                  <a:pt x="65180" y="109412"/>
                </a:lnTo>
                <a:lnTo>
                  <a:pt x="64494" y="109706"/>
                </a:lnTo>
                <a:lnTo>
                  <a:pt x="63782" y="109951"/>
                </a:lnTo>
                <a:lnTo>
                  <a:pt x="63071" y="110197"/>
                </a:lnTo>
                <a:lnTo>
                  <a:pt x="62605" y="110344"/>
                </a:lnTo>
                <a:lnTo>
                  <a:pt x="62114" y="110466"/>
                </a:lnTo>
                <a:lnTo>
                  <a:pt x="61133" y="110712"/>
                </a:lnTo>
                <a:lnTo>
                  <a:pt x="59146" y="111129"/>
                </a:lnTo>
                <a:lnTo>
                  <a:pt x="58974" y="111153"/>
                </a:lnTo>
                <a:lnTo>
                  <a:pt x="58753" y="111153"/>
                </a:lnTo>
                <a:lnTo>
                  <a:pt x="58827" y="110982"/>
                </a:lnTo>
                <a:lnTo>
                  <a:pt x="58876" y="110908"/>
                </a:lnTo>
                <a:lnTo>
                  <a:pt x="58925" y="110859"/>
                </a:lnTo>
                <a:lnTo>
                  <a:pt x="59244" y="110589"/>
                </a:lnTo>
                <a:lnTo>
                  <a:pt x="59538" y="110295"/>
                </a:lnTo>
                <a:lnTo>
                  <a:pt x="59808" y="110000"/>
                </a:lnTo>
                <a:lnTo>
                  <a:pt x="60078" y="109706"/>
                </a:lnTo>
                <a:lnTo>
                  <a:pt x="60593" y="109068"/>
                </a:lnTo>
                <a:lnTo>
                  <a:pt x="61059" y="108430"/>
                </a:lnTo>
                <a:lnTo>
                  <a:pt x="61501" y="107743"/>
                </a:lnTo>
                <a:lnTo>
                  <a:pt x="61893" y="107032"/>
                </a:lnTo>
                <a:lnTo>
                  <a:pt x="62261" y="106321"/>
                </a:lnTo>
                <a:lnTo>
                  <a:pt x="62629" y="105585"/>
                </a:lnTo>
                <a:lnTo>
                  <a:pt x="63193" y="104382"/>
                </a:lnTo>
                <a:lnTo>
                  <a:pt x="63709" y="103156"/>
                </a:lnTo>
                <a:lnTo>
                  <a:pt x="64175" y="101929"/>
                </a:lnTo>
                <a:lnTo>
                  <a:pt x="64592" y="100678"/>
                </a:lnTo>
                <a:lnTo>
                  <a:pt x="65009" y="99427"/>
                </a:lnTo>
                <a:lnTo>
                  <a:pt x="65377" y="98151"/>
                </a:lnTo>
                <a:lnTo>
                  <a:pt x="65720" y="96876"/>
                </a:lnTo>
                <a:lnTo>
                  <a:pt x="66039" y="95600"/>
                </a:lnTo>
                <a:lnTo>
                  <a:pt x="66333" y="94423"/>
                </a:lnTo>
                <a:lnTo>
                  <a:pt x="66579" y="93245"/>
                </a:lnTo>
                <a:lnTo>
                  <a:pt x="67094" y="90890"/>
                </a:lnTo>
                <a:lnTo>
                  <a:pt x="67143" y="90694"/>
                </a:lnTo>
                <a:lnTo>
                  <a:pt x="67192" y="90620"/>
                </a:lnTo>
                <a:lnTo>
                  <a:pt x="67241" y="90571"/>
                </a:lnTo>
                <a:lnTo>
                  <a:pt x="67315" y="90522"/>
                </a:lnTo>
                <a:lnTo>
                  <a:pt x="67388" y="90498"/>
                </a:lnTo>
                <a:lnTo>
                  <a:pt x="67560" y="90448"/>
                </a:lnTo>
                <a:lnTo>
                  <a:pt x="69572" y="90154"/>
                </a:lnTo>
                <a:lnTo>
                  <a:pt x="71583" y="89835"/>
                </a:lnTo>
                <a:lnTo>
                  <a:pt x="73595" y="89443"/>
                </a:lnTo>
                <a:lnTo>
                  <a:pt x="75582" y="89001"/>
                </a:lnTo>
                <a:lnTo>
                  <a:pt x="77544" y="88510"/>
                </a:lnTo>
                <a:lnTo>
                  <a:pt x="79507" y="87971"/>
                </a:lnTo>
                <a:lnTo>
                  <a:pt x="81469" y="87382"/>
                </a:lnTo>
                <a:lnTo>
                  <a:pt x="83383" y="86720"/>
                </a:lnTo>
                <a:lnTo>
                  <a:pt x="84757" y="86254"/>
                </a:lnTo>
                <a:close/>
                <a:moveTo>
                  <a:pt x="27083" y="86180"/>
                </a:moveTo>
                <a:lnTo>
                  <a:pt x="28481" y="86646"/>
                </a:lnTo>
                <a:lnTo>
                  <a:pt x="30051" y="87186"/>
                </a:lnTo>
                <a:lnTo>
                  <a:pt x="31621" y="87701"/>
                </a:lnTo>
                <a:lnTo>
                  <a:pt x="33191" y="88167"/>
                </a:lnTo>
                <a:lnTo>
                  <a:pt x="34786" y="88584"/>
                </a:lnTo>
                <a:lnTo>
                  <a:pt x="36380" y="88977"/>
                </a:lnTo>
                <a:lnTo>
                  <a:pt x="37999" y="89345"/>
                </a:lnTo>
                <a:lnTo>
                  <a:pt x="39619" y="89663"/>
                </a:lnTo>
                <a:lnTo>
                  <a:pt x="41238" y="89958"/>
                </a:lnTo>
                <a:lnTo>
                  <a:pt x="42881" y="90228"/>
                </a:lnTo>
                <a:lnTo>
                  <a:pt x="44525" y="90448"/>
                </a:lnTo>
                <a:lnTo>
                  <a:pt x="44647" y="90473"/>
                </a:lnTo>
                <a:lnTo>
                  <a:pt x="44721" y="90498"/>
                </a:lnTo>
                <a:lnTo>
                  <a:pt x="44795" y="90547"/>
                </a:lnTo>
                <a:lnTo>
                  <a:pt x="44844" y="90620"/>
                </a:lnTo>
                <a:lnTo>
                  <a:pt x="44917" y="90743"/>
                </a:lnTo>
                <a:lnTo>
                  <a:pt x="44966" y="90915"/>
                </a:lnTo>
                <a:lnTo>
                  <a:pt x="45800" y="94496"/>
                </a:lnTo>
                <a:lnTo>
                  <a:pt x="46218" y="96262"/>
                </a:lnTo>
                <a:lnTo>
                  <a:pt x="46659" y="98053"/>
                </a:lnTo>
                <a:lnTo>
                  <a:pt x="46953" y="99108"/>
                </a:lnTo>
                <a:lnTo>
                  <a:pt x="47272" y="100163"/>
                </a:lnTo>
                <a:lnTo>
                  <a:pt x="47616" y="101193"/>
                </a:lnTo>
                <a:lnTo>
                  <a:pt x="47984" y="102224"/>
                </a:lnTo>
                <a:lnTo>
                  <a:pt x="48376" y="103254"/>
                </a:lnTo>
                <a:lnTo>
                  <a:pt x="48793" y="104260"/>
                </a:lnTo>
                <a:lnTo>
                  <a:pt x="49235" y="105266"/>
                </a:lnTo>
                <a:lnTo>
                  <a:pt x="49726" y="106247"/>
                </a:lnTo>
                <a:lnTo>
                  <a:pt x="50069" y="106909"/>
                </a:lnTo>
                <a:lnTo>
                  <a:pt x="50437" y="107547"/>
                </a:lnTo>
                <a:lnTo>
                  <a:pt x="50829" y="108185"/>
                </a:lnTo>
                <a:lnTo>
                  <a:pt x="51246" y="108798"/>
                </a:lnTo>
                <a:lnTo>
                  <a:pt x="51688" y="109362"/>
                </a:lnTo>
                <a:lnTo>
                  <a:pt x="52179" y="109927"/>
                </a:lnTo>
                <a:lnTo>
                  <a:pt x="52694" y="110466"/>
                </a:lnTo>
                <a:lnTo>
                  <a:pt x="53234" y="110957"/>
                </a:lnTo>
                <a:lnTo>
                  <a:pt x="53283" y="111031"/>
                </a:lnTo>
                <a:lnTo>
                  <a:pt x="53381" y="111251"/>
                </a:lnTo>
                <a:lnTo>
                  <a:pt x="51811" y="110932"/>
                </a:lnTo>
                <a:lnTo>
                  <a:pt x="51075" y="110785"/>
                </a:lnTo>
                <a:lnTo>
                  <a:pt x="50363" y="110614"/>
                </a:lnTo>
                <a:lnTo>
                  <a:pt x="49652" y="110417"/>
                </a:lnTo>
                <a:lnTo>
                  <a:pt x="48941" y="110197"/>
                </a:lnTo>
                <a:lnTo>
                  <a:pt x="48278" y="109976"/>
                </a:lnTo>
                <a:lnTo>
                  <a:pt x="47591" y="109706"/>
                </a:lnTo>
                <a:lnTo>
                  <a:pt x="46929" y="109436"/>
                </a:lnTo>
                <a:lnTo>
                  <a:pt x="46267" y="109142"/>
                </a:lnTo>
                <a:lnTo>
                  <a:pt x="45629" y="108823"/>
                </a:lnTo>
                <a:lnTo>
                  <a:pt x="44991" y="108504"/>
                </a:lnTo>
                <a:lnTo>
                  <a:pt x="44353" y="108136"/>
                </a:lnTo>
                <a:lnTo>
                  <a:pt x="43740" y="107792"/>
                </a:lnTo>
                <a:lnTo>
                  <a:pt x="43127" y="107400"/>
                </a:lnTo>
                <a:lnTo>
                  <a:pt x="42538" y="107007"/>
                </a:lnTo>
                <a:lnTo>
                  <a:pt x="41924" y="106590"/>
                </a:lnTo>
                <a:lnTo>
                  <a:pt x="41336" y="106173"/>
                </a:lnTo>
                <a:lnTo>
                  <a:pt x="40772" y="105732"/>
                </a:lnTo>
                <a:lnTo>
                  <a:pt x="40207" y="105266"/>
                </a:lnTo>
                <a:lnTo>
                  <a:pt x="39373" y="104579"/>
                </a:lnTo>
                <a:lnTo>
                  <a:pt x="38588" y="103843"/>
                </a:lnTo>
                <a:lnTo>
                  <a:pt x="37803" y="103107"/>
                </a:lnTo>
                <a:lnTo>
                  <a:pt x="37067" y="102322"/>
                </a:lnTo>
                <a:lnTo>
                  <a:pt x="36331" y="101537"/>
                </a:lnTo>
                <a:lnTo>
                  <a:pt x="35644" y="100727"/>
                </a:lnTo>
                <a:lnTo>
                  <a:pt x="34958" y="99893"/>
                </a:lnTo>
                <a:lnTo>
                  <a:pt x="34295" y="99035"/>
                </a:lnTo>
                <a:lnTo>
                  <a:pt x="33437" y="97882"/>
                </a:lnTo>
                <a:lnTo>
                  <a:pt x="32602" y="96704"/>
                </a:lnTo>
                <a:lnTo>
                  <a:pt x="31842" y="95502"/>
                </a:lnTo>
                <a:lnTo>
                  <a:pt x="31082" y="94300"/>
                </a:lnTo>
                <a:lnTo>
                  <a:pt x="30370" y="93049"/>
                </a:lnTo>
                <a:lnTo>
                  <a:pt x="29683" y="91798"/>
                </a:lnTo>
                <a:lnTo>
                  <a:pt x="29045" y="90522"/>
                </a:lnTo>
                <a:lnTo>
                  <a:pt x="28408" y="89222"/>
                </a:lnTo>
                <a:lnTo>
                  <a:pt x="28089" y="88510"/>
                </a:lnTo>
                <a:lnTo>
                  <a:pt x="27770" y="87775"/>
                </a:lnTo>
                <a:lnTo>
                  <a:pt x="27083" y="86180"/>
                </a:lnTo>
                <a:close/>
                <a:moveTo>
                  <a:pt x="66432" y="90743"/>
                </a:moveTo>
                <a:lnTo>
                  <a:pt x="66260" y="91675"/>
                </a:lnTo>
                <a:lnTo>
                  <a:pt x="66162" y="92166"/>
                </a:lnTo>
                <a:lnTo>
                  <a:pt x="66039" y="92656"/>
                </a:lnTo>
                <a:lnTo>
                  <a:pt x="64911" y="96925"/>
                </a:lnTo>
                <a:lnTo>
                  <a:pt x="64346" y="99059"/>
                </a:lnTo>
                <a:lnTo>
                  <a:pt x="63709" y="101169"/>
                </a:lnTo>
                <a:lnTo>
                  <a:pt x="63390" y="102126"/>
                </a:lnTo>
                <a:lnTo>
                  <a:pt x="63046" y="103058"/>
                </a:lnTo>
                <a:lnTo>
                  <a:pt x="62678" y="103990"/>
                </a:lnTo>
                <a:lnTo>
                  <a:pt x="62286" y="104922"/>
                </a:lnTo>
                <a:lnTo>
                  <a:pt x="61844" y="105830"/>
                </a:lnTo>
                <a:lnTo>
                  <a:pt x="61378" y="106713"/>
                </a:lnTo>
                <a:lnTo>
                  <a:pt x="60863" y="107572"/>
                </a:lnTo>
                <a:lnTo>
                  <a:pt x="60299" y="108406"/>
                </a:lnTo>
                <a:lnTo>
                  <a:pt x="59808" y="109093"/>
                </a:lnTo>
                <a:lnTo>
                  <a:pt x="59538" y="109412"/>
                </a:lnTo>
                <a:lnTo>
                  <a:pt x="59268" y="109706"/>
                </a:lnTo>
                <a:lnTo>
                  <a:pt x="58974" y="110000"/>
                </a:lnTo>
                <a:lnTo>
                  <a:pt x="58655" y="110270"/>
                </a:lnTo>
                <a:lnTo>
                  <a:pt x="58336" y="110540"/>
                </a:lnTo>
                <a:lnTo>
                  <a:pt x="57968" y="110761"/>
                </a:lnTo>
                <a:lnTo>
                  <a:pt x="57698" y="110908"/>
                </a:lnTo>
                <a:lnTo>
                  <a:pt x="57404" y="111055"/>
                </a:lnTo>
                <a:lnTo>
                  <a:pt x="57134" y="111153"/>
                </a:lnTo>
                <a:lnTo>
                  <a:pt x="56840" y="111251"/>
                </a:lnTo>
                <a:lnTo>
                  <a:pt x="56545" y="111300"/>
                </a:lnTo>
                <a:lnTo>
                  <a:pt x="56275" y="111325"/>
                </a:lnTo>
                <a:lnTo>
                  <a:pt x="55981" y="111350"/>
                </a:lnTo>
                <a:lnTo>
                  <a:pt x="55711" y="111350"/>
                </a:lnTo>
                <a:lnTo>
                  <a:pt x="55417" y="111300"/>
                </a:lnTo>
                <a:lnTo>
                  <a:pt x="55147" y="111251"/>
                </a:lnTo>
                <a:lnTo>
                  <a:pt x="54877" y="111153"/>
                </a:lnTo>
                <a:lnTo>
                  <a:pt x="54607" y="111055"/>
                </a:lnTo>
                <a:lnTo>
                  <a:pt x="54337" y="110932"/>
                </a:lnTo>
                <a:lnTo>
                  <a:pt x="54068" y="110761"/>
                </a:lnTo>
                <a:lnTo>
                  <a:pt x="53798" y="110589"/>
                </a:lnTo>
                <a:lnTo>
                  <a:pt x="53552" y="110393"/>
                </a:lnTo>
                <a:lnTo>
                  <a:pt x="53037" y="109951"/>
                </a:lnTo>
                <a:lnTo>
                  <a:pt x="52596" y="109485"/>
                </a:lnTo>
                <a:lnTo>
                  <a:pt x="52179" y="109019"/>
                </a:lnTo>
                <a:lnTo>
                  <a:pt x="51786" y="108504"/>
                </a:lnTo>
                <a:lnTo>
                  <a:pt x="51418" y="107964"/>
                </a:lnTo>
                <a:lnTo>
                  <a:pt x="51099" y="107424"/>
                </a:lnTo>
                <a:lnTo>
                  <a:pt x="50780" y="106860"/>
                </a:lnTo>
                <a:lnTo>
                  <a:pt x="50461" y="106271"/>
                </a:lnTo>
                <a:lnTo>
                  <a:pt x="50143" y="105634"/>
                </a:lnTo>
                <a:lnTo>
                  <a:pt x="49824" y="104971"/>
                </a:lnTo>
                <a:lnTo>
                  <a:pt x="49235" y="103647"/>
                </a:lnTo>
                <a:lnTo>
                  <a:pt x="48720" y="102297"/>
                </a:lnTo>
                <a:lnTo>
                  <a:pt x="48229" y="100948"/>
                </a:lnTo>
                <a:lnTo>
                  <a:pt x="47788" y="99550"/>
                </a:lnTo>
                <a:lnTo>
                  <a:pt x="47371" y="98176"/>
                </a:lnTo>
                <a:lnTo>
                  <a:pt x="47003" y="96778"/>
                </a:lnTo>
                <a:lnTo>
                  <a:pt x="46635" y="95355"/>
                </a:lnTo>
                <a:lnTo>
                  <a:pt x="46144" y="93245"/>
                </a:lnTo>
                <a:lnTo>
                  <a:pt x="45678" y="91135"/>
                </a:lnTo>
                <a:lnTo>
                  <a:pt x="45653" y="90915"/>
                </a:lnTo>
                <a:lnTo>
                  <a:pt x="45653" y="90767"/>
                </a:lnTo>
                <a:lnTo>
                  <a:pt x="48254" y="90890"/>
                </a:lnTo>
                <a:lnTo>
                  <a:pt x="50879" y="91037"/>
                </a:lnTo>
                <a:lnTo>
                  <a:pt x="53454" y="91135"/>
                </a:lnTo>
                <a:lnTo>
                  <a:pt x="54755" y="91184"/>
                </a:lnTo>
                <a:lnTo>
                  <a:pt x="57330" y="91184"/>
                </a:lnTo>
                <a:lnTo>
                  <a:pt x="58631" y="91135"/>
                </a:lnTo>
                <a:lnTo>
                  <a:pt x="61231" y="91037"/>
                </a:lnTo>
                <a:lnTo>
                  <a:pt x="63831" y="90890"/>
                </a:lnTo>
                <a:lnTo>
                  <a:pt x="66432" y="90743"/>
                </a:lnTo>
                <a:close/>
                <a:moveTo>
                  <a:pt x="55441" y="0"/>
                </a:moveTo>
                <a:lnTo>
                  <a:pt x="54043" y="49"/>
                </a:lnTo>
                <a:lnTo>
                  <a:pt x="52645" y="98"/>
                </a:lnTo>
                <a:lnTo>
                  <a:pt x="51246" y="221"/>
                </a:lnTo>
                <a:lnTo>
                  <a:pt x="49848" y="343"/>
                </a:lnTo>
                <a:lnTo>
                  <a:pt x="48474" y="515"/>
                </a:lnTo>
                <a:lnTo>
                  <a:pt x="47101" y="711"/>
                </a:lnTo>
                <a:lnTo>
                  <a:pt x="45751" y="957"/>
                </a:lnTo>
                <a:lnTo>
                  <a:pt x="44402" y="1227"/>
                </a:lnTo>
                <a:lnTo>
                  <a:pt x="43077" y="1545"/>
                </a:lnTo>
                <a:lnTo>
                  <a:pt x="41753" y="1864"/>
                </a:lnTo>
                <a:lnTo>
                  <a:pt x="40428" y="2232"/>
                </a:lnTo>
                <a:lnTo>
                  <a:pt x="39128" y="2649"/>
                </a:lnTo>
                <a:lnTo>
                  <a:pt x="37852" y="3066"/>
                </a:lnTo>
                <a:lnTo>
                  <a:pt x="36577" y="3533"/>
                </a:lnTo>
                <a:lnTo>
                  <a:pt x="35301" y="4023"/>
                </a:lnTo>
                <a:lnTo>
                  <a:pt x="34050" y="4538"/>
                </a:lnTo>
                <a:lnTo>
                  <a:pt x="32823" y="5103"/>
                </a:lnTo>
                <a:lnTo>
                  <a:pt x="31597" y="5667"/>
                </a:lnTo>
                <a:lnTo>
                  <a:pt x="30395" y="6280"/>
                </a:lnTo>
                <a:lnTo>
                  <a:pt x="29217" y="6918"/>
                </a:lnTo>
                <a:lnTo>
                  <a:pt x="28040" y="7580"/>
                </a:lnTo>
                <a:lnTo>
                  <a:pt x="26887" y="8267"/>
                </a:lnTo>
                <a:lnTo>
                  <a:pt x="25758" y="8979"/>
                </a:lnTo>
                <a:lnTo>
                  <a:pt x="24654" y="9715"/>
                </a:lnTo>
                <a:lnTo>
                  <a:pt x="23550" y="10475"/>
                </a:lnTo>
                <a:lnTo>
                  <a:pt x="22471" y="11285"/>
                </a:lnTo>
                <a:lnTo>
                  <a:pt x="21416" y="12094"/>
                </a:lnTo>
                <a:lnTo>
                  <a:pt x="20361" y="12928"/>
                </a:lnTo>
                <a:lnTo>
                  <a:pt x="19355" y="13811"/>
                </a:lnTo>
                <a:lnTo>
                  <a:pt x="18350" y="14695"/>
                </a:lnTo>
                <a:lnTo>
                  <a:pt x="17368" y="15602"/>
                </a:lnTo>
                <a:lnTo>
                  <a:pt x="16412" y="16534"/>
                </a:lnTo>
                <a:lnTo>
                  <a:pt x="15479" y="17516"/>
                </a:lnTo>
                <a:lnTo>
                  <a:pt x="14572" y="18497"/>
                </a:lnTo>
                <a:lnTo>
                  <a:pt x="13664" y="19478"/>
                </a:lnTo>
                <a:lnTo>
                  <a:pt x="12805" y="20509"/>
                </a:lnTo>
                <a:lnTo>
                  <a:pt x="11971" y="21563"/>
                </a:lnTo>
                <a:lnTo>
                  <a:pt x="11162" y="22618"/>
                </a:lnTo>
                <a:lnTo>
                  <a:pt x="10352" y="23698"/>
                </a:lnTo>
                <a:lnTo>
                  <a:pt x="9592" y="24826"/>
                </a:lnTo>
                <a:lnTo>
                  <a:pt x="8856" y="25930"/>
                </a:lnTo>
                <a:lnTo>
                  <a:pt x="8144" y="27083"/>
                </a:lnTo>
                <a:lnTo>
                  <a:pt x="7458" y="28236"/>
                </a:lnTo>
                <a:lnTo>
                  <a:pt x="6795" y="29414"/>
                </a:lnTo>
                <a:lnTo>
                  <a:pt x="6157" y="30616"/>
                </a:lnTo>
                <a:lnTo>
                  <a:pt x="5544" y="31818"/>
                </a:lnTo>
                <a:lnTo>
                  <a:pt x="4980" y="33069"/>
                </a:lnTo>
                <a:lnTo>
                  <a:pt x="4416" y="34295"/>
                </a:lnTo>
                <a:lnTo>
                  <a:pt x="3901" y="35571"/>
                </a:lnTo>
                <a:lnTo>
                  <a:pt x="3410" y="36847"/>
                </a:lnTo>
                <a:lnTo>
                  <a:pt x="2968" y="38147"/>
                </a:lnTo>
                <a:lnTo>
                  <a:pt x="2527" y="39447"/>
                </a:lnTo>
                <a:lnTo>
                  <a:pt x="2134" y="40772"/>
                </a:lnTo>
                <a:lnTo>
                  <a:pt x="1791" y="42096"/>
                </a:lnTo>
                <a:lnTo>
                  <a:pt x="1447" y="43446"/>
                </a:lnTo>
                <a:lnTo>
                  <a:pt x="1153" y="44795"/>
                </a:lnTo>
                <a:lnTo>
                  <a:pt x="883" y="46169"/>
                </a:lnTo>
                <a:lnTo>
                  <a:pt x="662" y="47567"/>
                </a:lnTo>
                <a:lnTo>
                  <a:pt x="466" y="48965"/>
                </a:lnTo>
                <a:lnTo>
                  <a:pt x="294" y="50364"/>
                </a:lnTo>
                <a:lnTo>
                  <a:pt x="172" y="51786"/>
                </a:lnTo>
                <a:lnTo>
                  <a:pt x="74" y="53209"/>
                </a:lnTo>
                <a:lnTo>
                  <a:pt x="25" y="54657"/>
                </a:lnTo>
                <a:lnTo>
                  <a:pt x="0" y="56104"/>
                </a:lnTo>
                <a:lnTo>
                  <a:pt x="25" y="57527"/>
                </a:lnTo>
                <a:lnTo>
                  <a:pt x="74" y="58950"/>
                </a:lnTo>
                <a:lnTo>
                  <a:pt x="172" y="60373"/>
                </a:lnTo>
                <a:lnTo>
                  <a:pt x="294" y="61771"/>
                </a:lnTo>
                <a:lnTo>
                  <a:pt x="466" y="63194"/>
                </a:lnTo>
                <a:lnTo>
                  <a:pt x="662" y="64568"/>
                </a:lnTo>
                <a:lnTo>
                  <a:pt x="883" y="65966"/>
                </a:lnTo>
                <a:lnTo>
                  <a:pt x="1153" y="67340"/>
                </a:lnTo>
                <a:lnTo>
                  <a:pt x="1472" y="68689"/>
                </a:lnTo>
                <a:lnTo>
                  <a:pt x="1791" y="70038"/>
                </a:lnTo>
                <a:lnTo>
                  <a:pt x="2159" y="71387"/>
                </a:lnTo>
                <a:lnTo>
                  <a:pt x="2551" y="72712"/>
                </a:lnTo>
                <a:lnTo>
                  <a:pt x="2993" y="74012"/>
                </a:lnTo>
                <a:lnTo>
                  <a:pt x="3459" y="75312"/>
                </a:lnTo>
                <a:lnTo>
                  <a:pt x="3950" y="76588"/>
                </a:lnTo>
                <a:lnTo>
                  <a:pt x="4465" y="77864"/>
                </a:lnTo>
                <a:lnTo>
                  <a:pt x="5029" y="79115"/>
                </a:lnTo>
                <a:lnTo>
                  <a:pt x="5618" y="80366"/>
                </a:lnTo>
                <a:lnTo>
                  <a:pt x="6231" y="81593"/>
                </a:lnTo>
                <a:lnTo>
                  <a:pt x="6869" y="82795"/>
                </a:lnTo>
                <a:lnTo>
                  <a:pt x="7531" y="83972"/>
                </a:lnTo>
                <a:lnTo>
                  <a:pt x="8243" y="85150"/>
                </a:lnTo>
                <a:lnTo>
                  <a:pt x="8954" y="86303"/>
                </a:lnTo>
                <a:lnTo>
                  <a:pt x="9715" y="87456"/>
                </a:lnTo>
                <a:lnTo>
                  <a:pt x="10500" y="88560"/>
                </a:lnTo>
                <a:lnTo>
                  <a:pt x="11309" y="89663"/>
                </a:lnTo>
                <a:lnTo>
                  <a:pt x="12143" y="90743"/>
                </a:lnTo>
                <a:lnTo>
                  <a:pt x="13002" y="91798"/>
                </a:lnTo>
                <a:lnTo>
                  <a:pt x="13885" y="92828"/>
                </a:lnTo>
                <a:lnTo>
                  <a:pt x="14793" y="93858"/>
                </a:lnTo>
                <a:lnTo>
                  <a:pt x="15725" y="94840"/>
                </a:lnTo>
                <a:lnTo>
                  <a:pt x="16681" y="95821"/>
                </a:lnTo>
                <a:lnTo>
                  <a:pt x="17663" y="96778"/>
                </a:lnTo>
                <a:lnTo>
                  <a:pt x="18669" y="97685"/>
                </a:lnTo>
                <a:lnTo>
                  <a:pt x="19699" y="98593"/>
                </a:lnTo>
                <a:lnTo>
                  <a:pt x="20754" y="99476"/>
                </a:lnTo>
                <a:lnTo>
                  <a:pt x="21809" y="100310"/>
                </a:lnTo>
                <a:lnTo>
                  <a:pt x="22913" y="101144"/>
                </a:lnTo>
                <a:lnTo>
                  <a:pt x="24016" y="101954"/>
                </a:lnTo>
                <a:lnTo>
                  <a:pt x="25145" y="102714"/>
                </a:lnTo>
                <a:lnTo>
                  <a:pt x="26298" y="103475"/>
                </a:lnTo>
                <a:lnTo>
                  <a:pt x="27475" y="104186"/>
                </a:lnTo>
                <a:lnTo>
                  <a:pt x="28677" y="104873"/>
                </a:lnTo>
                <a:lnTo>
                  <a:pt x="29879" y="105535"/>
                </a:lnTo>
                <a:lnTo>
                  <a:pt x="31106" y="106173"/>
                </a:lnTo>
                <a:lnTo>
                  <a:pt x="32357" y="106787"/>
                </a:lnTo>
                <a:lnTo>
                  <a:pt x="33608" y="107351"/>
                </a:lnTo>
                <a:lnTo>
                  <a:pt x="34908" y="107891"/>
                </a:lnTo>
                <a:lnTo>
                  <a:pt x="36209" y="108406"/>
                </a:lnTo>
                <a:lnTo>
                  <a:pt x="37509" y="108896"/>
                </a:lnTo>
                <a:lnTo>
                  <a:pt x="38834" y="109338"/>
                </a:lnTo>
                <a:lnTo>
                  <a:pt x="40183" y="109755"/>
                </a:lnTo>
                <a:lnTo>
                  <a:pt x="41557" y="110123"/>
                </a:lnTo>
                <a:lnTo>
                  <a:pt x="42930" y="110491"/>
                </a:lnTo>
                <a:lnTo>
                  <a:pt x="44304" y="110810"/>
                </a:lnTo>
                <a:lnTo>
                  <a:pt x="45702" y="111080"/>
                </a:lnTo>
                <a:lnTo>
                  <a:pt x="47125" y="111325"/>
                </a:lnTo>
                <a:lnTo>
                  <a:pt x="48548" y="111546"/>
                </a:lnTo>
                <a:lnTo>
                  <a:pt x="49995" y="111717"/>
                </a:lnTo>
                <a:lnTo>
                  <a:pt x="51443" y="111840"/>
                </a:lnTo>
                <a:lnTo>
                  <a:pt x="52915" y="111938"/>
                </a:lnTo>
                <a:lnTo>
                  <a:pt x="54387" y="112012"/>
                </a:lnTo>
                <a:lnTo>
                  <a:pt x="55858" y="112036"/>
                </a:lnTo>
                <a:lnTo>
                  <a:pt x="57355" y="112012"/>
                </a:lnTo>
                <a:lnTo>
                  <a:pt x="58753" y="111963"/>
                </a:lnTo>
                <a:lnTo>
                  <a:pt x="60127" y="111889"/>
                </a:lnTo>
                <a:lnTo>
                  <a:pt x="61501" y="111767"/>
                </a:lnTo>
                <a:lnTo>
                  <a:pt x="62874" y="111619"/>
                </a:lnTo>
                <a:lnTo>
                  <a:pt x="64224" y="111448"/>
                </a:lnTo>
                <a:lnTo>
                  <a:pt x="65548" y="111227"/>
                </a:lnTo>
                <a:lnTo>
                  <a:pt x="66898" y="110982"/>
                </a:lnTo>
                <a:lnTo>
                  <a:pt x="68222" y="110712"/>
                </a:lnTo>
                <a:lnTo>
                  <a:pt x="69523" y="110393"/>
                </a:lnTo>
                <a:lnTo>
                  <a:pt x="70823" y="110049"/>
                </a:lnTo>
                <a:lnTo>
                  <a:pt x="72123" y="109681"/>
                </a:lnTo>
                <a:lnTo>
                  <a:pt x="73399" y="109289"/>
                </a:lnTo>
                <a:lnTo>
                  <a:pt x="74650" y="108847"/>
                </a:lnTo>
                <a:lnTo>
                  <a:pt x="75901" y="108381"/>
                </a:lnTo>
                <a:lnTo>
                  <a:pt x="77152" y="107891"/>
                </a:lnTo>
                <a:lnTo>
                  <a:pt x="78378" y="107375"/>
                </a:lnTo>
                <a:lnTo>
                  <a:pt x="79580" y="106836"/>
                </a:lnTo>
                <a:lnTo>
                  <a:pt x="80758" y="106247"/>
                </a:lnTo>
                <a:lnTo>
                  <a:pt x="81936" y="105658"/>
                </a:lnTo>
                <a:lnTo>
                  <a:pt x="83113" y="105020"/>
                </a:lnTo>
                <a:lnTo>
                  <a:pt x="84266" y="104382"/>
                </a:lnTo>
                <a:lnTo>
                  <a:pt x="85394" y="103696"/>
                </a:lnTo>
                <a:lnTo>
                  <a:pt x="86498" y="102984"/>
                </a:lnTo>
                <a:lnTo>
                  <a:pt x="87602" y="102248"/>
                </a:lnTo>
                <a:lnTo>
                  <a:pt x="88682" y="101488"/>
                </a:lnTo>
                <a:lnTo>
                  <a:pt x="89737" y="100703"/>
                </a:lnTo>
                <a:lnTo>
                  <a:pt x="90767" y="99918"/>
                </a:lnTo>
                <a:lnTo>
                  <a:pt x="91797" y="99084"/>
                </a:lnTo>
                <a:lnTo>
                  <a:pt x="92803" y="98225"/>
                </a:lnTo>
                <a:lnTo>
                  <a:pt x="93760" y="97342"/>
                </a:lnTo>
                <a:lnTo>
                  <a:pt x="94741" y="96459"/>
                </a:lnTo>
                <a:lnTo>
                  <a:pt x="95673" y="95527"/>
                </a:lnTo>
                <a:lnTo>
                  <a:pt x="96581" y="94594"/>
                </a:lnTo>
                <a:lnTo>
                  <a:pt x="97489" y="93613"/>
                </a:lnTo>
                <a:lnTo>
                  <a:pt x="98372" y="92632"/>
                </a:lnTo>
                <a:lnTo>
                  <a:pt x="99206" y="91626"/>
                </a:lnTo>
                <a:lnTo>
                  <a:pt x="100040" y="90620"/>
                </a:lnTo>
                <a:lnTo>
                  <a:pt x="100849" y="89565"/>
                </a:lnTo>
                <a:lnTo>
                  <a:pt x="101634" y="88510"/>
                </a:lnTo>
                <a:lnTo>
                  <a:pt x="102370" y="87407"/>
                </a:lnTo>
                <a:lnTo>
                  <a:pt x="103106" y="86303"/>
                </a:lnTo>
                <a:lnTo>
                  <a:pt x="103818" y="85199"/>
                </a:lnTo>
                <a:lnTo>
                  <a:pt x="104505" y="84046"/>
                </a:lnTo>
                <a:lnTo>
                  <a:pt x="105142" y="82893"/>
                </a:lnTo>
                <a:lnTo>
                  <a:pt x="105780" y="81740"/>
                </a:lnTo>
                <a:lnTo>
                  <a:pt x="106369" y="80538"/>
                </a:lnTo>
                <a:lnTo>
                  <a:pt x="106958" y="79336"/>
                </a:lnTo>
                <a:lnTo>
                  <a:pt x="107497" y="78109"/>
                </a:lnTo>
                <a:lnTo>
                  <a:pt x="108013" y="76882"/>
                </a:lnTo>
                <a:lnTo>
                  <a:pt x="108503" y="75631"/>
                </a:lnTo>
                <a:lnTo>
                  <a:pt x="108945" y="74380"/>
                </a:lnTo>
                <a:lnTo>
                  <a:pt x="109386" y="73080"/>
                </a:lnTo>
                <a:lnTo>
                  <a:pt x="109779" y="71804"/>
                </a:lnTo>
                <a:lnTo>
                  <a:pt x="110147" y="70480"/>
                </a:lnTo>
                <a:lnTo>
                  <a:pt x="110490" y="69179"/>
                </a:lnTo>
                <a:lnTo>
                  <a:pt x="110785" y="67830"/>
                </a:lnTo>
                <a:lnTo>
                  <a:pt x="111055" y="66506"/>
                </a:lnTo>
                <a:lnTo>
                  <a:pt x="111300" y="65132"/>
                </a:lnTo>
                <a:lnTo>
                  <a:pt x="111521" y="63782"/>
                </a:lnTo>
                <a:lnTo>
                  <a:pt x="111692" y="62409"/>
                </a:lnTo>
                <a:lnTo>
                  <a:pt x="111840" y="61010"/>
                </a:lnTo>
                <a:lnTo>
                  <a:pt x="111938" y="59612"/>
                </a:lnTo>
                <a:lnTo>
                  <a:pt x="112011" y="58214"/>
                </a:lnTo>
                <a:lnTo>
                  <a:pt x="112060" y="56791"/>
                </a:lnTo>
                <a:lnTo>
                  <a:pt x="112060" y="55319"/>
                </a:lnTo>
                <a:lnTo>
                  <a:pt x="112011" y="53847"/>
                </a:lnTo>
                <a:lnTo>
                  <a:pt x="111938" y="52375"/>
                </a:lnTo>
                <a:lnTo>
                  <a:pt x="111815" y="50928"/>
                </a:lnTo>
                <a:lnTo>
                  <a:pt x="111668" y="49480"/>
                </a:lnTo>
                <a:lnTo>
                  <a:pt x="111472" y="48058"/>
                </a:lnTo>
                <a:lnTo>
                  <a:pt x="111251" y="46635"/>
                </a:lnTo>
                <a:lnTo>
                  <a:pt x="111005" y="45237"/>
                </a:lnTo>
                <a:lnTo>
                  <a:pt x="110711" y="43838"/>
                </a:lnTo>
                <a:lnTo>
                  <a:pt x="110368" y="42464"/>
                </a:lnTo>
                <a:lnTo>
                  <a:pt x="110024" y="41115"/>
                </a:lnTo>
                <a:lnTo>
                  <a:pt x="109632" y="39766"/>
                </a:lnTo>
                <a:lnTo>
                  <a:pt x="109190" y="38417"/>
                </a:lnTo>
                <a:lnTo>
                  <a:pt x="108724" y="37092"/>
                </a:lnTo>
                <a:lnTo>
                  <a:pt x="108233" y="35792"/>
                </a:lnTo>
                <a:lnTo>
                  <a:pt x="107718" y="34516"/>
                </a:lnTo>
                <a:lnTo>
                  <a:pt x="107179" y="33240"/>
                </a:lnTo>
                <a:lnTo>
                  <a:pt x="106590" y="31989"/>
                </a:lnTo>
                <a:lnTo>
                  <a:pt x="105976" y="30738"/>
                </a:lnTo>
                <a:lnTo>
                  <a:pt x="105339" y="29512"/>
                </a:lnTo>
                <a:lnTo>
                  <a:pt x="104652" y="28310"/>
                </a:lnTo>
                <a:lnTo>
                  <a:pt x="103965" y="27132"/>
                </a:lnTo>
                <a:lnTo>
                  <a:pt x="103229" y="25955"/>
                </a:lnTo>
                <a:lnTo>
                  <a:pt x="102468" y="24826"/>
                </a:lnTo>
                <a:lnTo>
                  <a:pt x="101708" y="23698"/>
                </a:lnTo>
                <a:lnTo>
                  <a:pt x="100898" y="22594"/>
                </a:lnTo>
                <a:lnTo>
                  <a:pt x="100064" y="21514"/>
                </a:lnTo>
                <a:lnTo>
                  <a:pt x="99206" y="20435"/>
                </a:lnTo>
                <a:lnTo>
                  <a:pt x="98323" y="19405"/>
                </a:lnTo>
                <a:lnTo>
                  <a:pt x="97415" y="18374"/>
                </a:lnTo>
                <a:lnTo>
                  <a:pt x="96483" y="17368"/>
                </a:lnTo>
                <a:lnTo>
                  <a:pt x="95526" y="16412"/>
                </a:lnTo>
                <a:lnTo>
                  <a:pt x="94545" y="15455"/>
                </a:lnTo>
                <a:lnTo>
                  <a:pt x="93539" y="14523"/>
                </a:lnTo>
                <a:lnTo>
                  <a:pt x="92509" y="13615"/>
                </a:lnTo>
                <a:lnTo>
                  <a:pt x="91478" y="12732"/>
                </a:lnTo>
                <a:lnTo>
                  <a:pt x="90399" y="11898"/>
                </a:lnTo>
                <a:lnTo>
                  <a:pt x="89320" y="11064"/>
                </a:lnTo>
                <a:lnTo>
                  <a:pt x="88216" y="10254"/>
                </a:lnTo>
                <a:lnTo>
                  <a:pt x="87087" y="9494"/>
                </a:lnTo>
                <a:lnTo>
                  <a:pt x="85934" y="8733"/>
                </a:lnTo>
                <a:lnTo>
                  <a:pt x="84781" y="8022"/>
                </a:lnTo>
                <a:lnTo>
                  <a:pt x="83604" y="7335"/>
                </a:lnTo>
                <a:lnTo>
                  <a:pt x="82402" y="6673"/>
                </a:lnTo>
                <a:lnTo>
                  <a:pt x="81175" y="6035"/>
                </a:lnTo>
                <a:lnTo>
                  <a:pt x="79948" y="5422"/>
                </a:lnTo>
                <a:lnTo>
                  <a:pt x="78697" y="4833"/>
                </a:lnTo>
                <a:lnTo>
                  <a:pt x="77422" y="4293"/>
                </a:lnTo>
                <a:lnTo>
                  <a:pt x="76146" y="3778"/>
                </a:lnTo>
                <a:lnTo>
                  <a:pt x="74846" y="3287"/>
                </a:lnTo>
                <a:lnTo>
                  <a:pt x="73546" y="2846"/>
                </a:lnTo>
                <a:lnTo>
                  <a:pt x="72221" y="2429"/>
                </a:lnTo>
                <a:lnTo>
                  <a:pt x="70896" y="2036"/>
                </a:lnTo>
                <a:lnTo>
                  <a:pt x="69547" y="1668"/>
                </a:lnTo>
                <a:lnTo>
                  <a:pt x="68173" y="1349"/>
                </a:lnTo>
                <a:lnTo>
                  <a:pt x="66800" y="1055"/>
                </a:lnTo>
                <a:lnTo>
                  <a:pt x="65426" y="810"/>
                </a:lnTo>
                <a:lnTo>
                  <a:pt x="64027" y="589"/>
                </a:lnTo>
                <a:lnTo>
                  <a:pt x="62629" y="393"/>
                </a:lnTo>
                <a:lnTo>
                  <a:pt x="61206" y="245"/>
                </a:lnTo>
                <a:lnTo>
                  <a:pt x="59783" y="123"/>
                </a:lnTo>
                <a:lnTo>
                  <a:pt x="58336" y="49"/>
                </a:lnTo>
                <a:lnTo>
                  <a:pt x="56913" y="25"/>
                </a:lnTo>
                <a:lnTo>
                  <a:pt x="55441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80;p65">
            <a:extLst>
              <a:ext uri="{FF2B5EF4-FFF2-40B4-BE49-F238E27FC236}">
                <a16:creationId xmlns:a16="http://schemas.microsoft.com/office/drawing/2014/main" id="{B3997269-D1B5-112A-5764-BBCFDCC26C29}"/>
              </a:ext>
            </a:extLst>
          </p:cNvPr>
          <p:cNvSpPr/>
          <p:nvPr/>
        </p:nvSpPr>
        <p:spPr>
          <a:xfrm>
            <a:off x="6459566" y="901475"/>
            <a:ext cx="427793" cy="427701"/>
          </a:xfrm>
          <a:custGeom>
            <a:avLst/>
            <a:gdLst/>
            <a:ahLst/>
            <a:cxnLst/>
            <a:rect l="l" t="t" r="r" b="b"/>
            <a:pathLst>
              <a:path w="112061" h="112037" extrusionOk="0">
                <a:moveTo>
                  <a:pt x="56079" y="711"/>
                </a:moveTo>
                <a:lnTo>
                  <a:pt x="56496" y="736"/>
                </a:lnTo>
                <a:lnTo>
                  <a:pt x="56889" y="810"/>
                </a:lnTo>
                <a:lnTo>
                  <a:pt x="57257" y="932"/>
                </a:lnTo>
                <a:lnTo>
                  <a:pt x="57600" y="1104"/>
                </a:lnTo>
                <a:lnTo>
                  <a:pt x="57968" y="1300"/>
                </a:lnTo>
                <a:lnTo>
                  <a:pt x="58287" y="1521"/>
                </a:lnTo>
                <a:lnTo>
                  <a:pt x="58606" y="1766"/>
                </a:lnTo>
                <a:lnTo>
                  <a:pt x="58998" y="2110"/>
                </a:lnTo>
                <a:lnTo>
                  <a:pt x="59366" y="2478"/>
                </a:lnTo>
                <a:lnTo>
                  <a:pt x="59710" y="2870"/>
                </a:lnTo>
                <a:lnTo>
                  <a:pt x="60029" y="3263"/>
                </a:lnTo>
                <a:lnTo>
                  <a:pt x="60323" y="3680"/>
                </a:lnTo>
                <a:lnTo>
                  <a:pt x="60618" y="4121"/>
                </a:lnTo>
                <a:lnTo>
                  <a:pt x="61133" y="4980"/>
                </a:lnTo>
                <a:lnTo>
                  <a:pt x="61746" y="6084"/>
                </a:lnTo>
                <a:lnTo>
                  <a:pt x="62286" y="7212"/>
                </a:lnTo>
                <a:lnTo>
                  <a:pt x="62801" y="8365"/>
                </a:lnTo>
                <a:lnTo>
                  <a:pt x="63267" y="9518"/>
                </a:lnTo>
                <a:lnTo>
                  <a:pt x="63684" y="10696"/>
                </a:lnTo>
                <a:lnTo>
                  <a:pt x="64077" y="11873"/>
                </a:lnTo>
                <a:lnTo>
                  <a:pt x="64444" y="13075"/>
                </a:lnTo>
                <a:lnTo>
                  <a:pt x="64763" y="14277"/>
                </a:lnTo>
                <a:lnTo>
                  <a:pt x="65205" y="15995"/>
                </a:lnTo>
                <a:lnTo>
                  <a:pt x="65622" y="17712"/>
                </a:lnTo>
                <a:lnTo>
                  <a:pt x="66407" y="21171"/>
                </a:lnTo>
                <a:lnTo>
                  <a:pt x="66456" y="21465"/>
                </a:lnTo>
                <a:lnTo>
                  <a:pt x="66456" y="21465"/>
                </a:lnTo>
                <a:lnTo>
                  <a:pt x="65156" y="21318"/>
                </a:lnTo>
                <a:lnTo>
                  <a:pt x="63856" y="21195"/>
                </a:lnTo>
                <a:lnTo>
                  <a:pt x="62531" y="21097"/>
                </a:lnTo>
                <a:lnTo>
                  <a:pt x="61231" y="20999"/>
                </a:lnTo>
                <a:lnTo>
                  <a:pt x="59931" y="20926"/>
                </a:lnTo>
                <a:lnTo>
                  <a:pt x="58631" y="20876"/>
                </a:lnTo>
                <a:lnTo>
                  <a:pt x="57330" y="20852"/>
                </a:lnTo>
                <a:lnTo>
                  <a:pt x="54730" y="20852"/>
                </a:lnTo>
                <a:lnTo>
                  <a:pt x="53430" y="20876"/>
                </a:lnTo>
                <a:lnTo>
                  <a:pt x="52105" y="20926"/>
                </a:lnTo>
                <a:lnTo>
                  <a:pt x="50805" y="20999"/>
                </a:lnTo>
                <a:lnTo>
                  <a:pt x="49505" y="21097"/>
                </a:lnTo>
                <a:lnTo>
                  <a:pt x="48180" y="21195"/>
                </a:lnTo>
                <a:lnTo>
                  <a:pt x="46880" y="21318"/>
                </a:lnTo>
                <a:lnTo>
                  <a:pt x="45580" y="21465"/>
                </a:lnTo>
                <a:lnTo>
                  <a:pt x="45580" y="21465"/>
                </a:lnTo>
                <a:lnTo>
                  <a:pt x="45874" y="20042"/>
                </a:lnTo>
                <a:lnTo>
                  <a:pt x="46144" y="18718"/>
                </a:lnTo>
                <a:lnTo>
                  <a:pt x="46463" y="17368"/>
                </a:lnTo>
                <a:lnTo>
                  <a:pt x="46806" y="16019"/>
                </a:lnTo>
                <a:lnTo>
                  <a:pt x="47150" y="14670"/>
                </a:lnTo>
                <a:lnTo>
                  <a:pt x="47542" y="13321"/>
                </a:lnTo>
                <a:lnTo>
                  <a:pt x="47935" y="11996"/>
                </a:lnTo>
                <a:lnTo>
                  <a:pt x="48376" y="10696"/>
                </a:lnTo>
                <a:lnTo>
                  <a:pt x="48867" y="9396"/>
                </a:lnTo>
                <a:lnTo>
                  <a:pt x="49382" y="8095"/>
                </a:lnTo>
                <a:lnTo>
                  <a:pt x="49701" y="7360"/>
                </a:lnTo>
                <a:lnTo>
                  <a:pt x="50044" y="6624"/>
                </a:lnTo>
                <a:lnTo>
                  <a:pt x="50388" y="5912"/>
                </a:lnTo>
                <a:lnTo>
                  <a:pt x="50756" y="5225"/>
                </a:lnTo>
                <a:lnTo>
                  <a:pt x="51173" y="4538"/>
                </a:lnTo>
                <a:lnTo>
                  <a:pt x="51614" y="3851"/>
                </a:lnTo>
                <a:lnTo>
                  <a:pt x="52081" y="3214"/>
                </a:lnTo>
                <a:lnTo>
                  <a:pt x="52596" y="2600"/>
                </a:lnTo>
                <a:lnTo>
                  <a:pt x="52915" y="2257"/>
                </a:lnTo>
                <a:lnTo>
                  <a:pt x="53234" y="1938"/>
                </a:lnTo>
                <a:lnTo>
                  <a:pt x="53577" y="1644"/>
                </a:lnTo>
                <a:lnTo>
                  <a:pt x="53945" y="1374"/>
                </a:lnTo>
                <a:lnTo>
                  <a:pt x="54337" y="1153"/>
                </a:lnTo>
                <a:lnTo>
                  <a:pt x="54755" y="957"/>
                </a:lnTo>
                <a:lnTo>
                  <a:pt x="55196" y="834"/>
                </a:lnTo>
                <a:lnTo>
                  <a:pt x="55417" y="785"/>
                </a:lnTo>
                <a:lnTo>
                  <a:pt x="55662" y="736"/>
                </a:lnTo>
                <a:lnTo>
                  <a:pt x="56079" y="711"/>
                </a:lnTo>
                <a:close/>
                <a:moveTo>
                  <a:pt x="53209" y="883"/>
                </a:moveTo>
                <a:lnTo>
                  <a:pt x="53283" y="1030"/>
                </a:lnTo>
                <a:lnTo>
                  <a:pt x="52620" y="1644"/>
                </a:lnTo>
                <a:lnTo>
                  <a:pt x="52203" y="2061"/>
                </a:lnTo>
                <a:lnTo>
                  <a:pt x="51811" y="2527"/>
                </a:lnTo>
                <a:lnTo>
                  <a:pt x="51443" y="2993"/>
                </a:lnTo>
                <a:lnTo>
                  <a:pt x="51099" y="3459"/>
                </a:lnTo>
                <a:lnTo>
                  <a:pt x="50780" y="3950"/>
                </a:lnTo>
                <a:lnTo>
                  <a:pt x="50461" y="4465"/>
                </a:lnTo>
                <a:lnTo>
                  <a:pt x="50167" y="4980"/>
                </a:lnTo>
                <a:lnTo>
                  <a:pt x="49897" y="5495"/>
                </a:lnTo>
                <a:lnTo>
                  <a:pt x="49554" y="6133"/>
                </a:lnTo>
                <a:lnTo>
                  <a:pt x="49259" y="6771"/>
                </a:lnTo>
                <a:lnTo>
                  <a:pt x="48671" y="8071"/>
                </a:lnTo>
                <a:lnTo>
                  <a:pt x="48156" y="9396"/>
                </a:lnTo>
                <a:lnTo>
                  <a:pt x="47665" y="10720"/>
                </a:lnTo>
                <a:lnTo>
                  <a:pt x="47223" y="12070"/>
                </a:lnTo>
                <a:lnTo>
                  <a:pt x="46806" y="13443"/>
                </a:lnTo>
                <a:lnTo>
                  <a:pt x="46438" y="14793"/>
                </a:lnTo>
                <a:lnTo>
                  <a:pt x="46070" y="16191"/>
                </a:lnTo>
                <a:lnTo>
                  <a:pt x="45776" y="17393"/>
                </a:lnTo>
                <a:lnTo>
                  <a:pt x="45506" y="18620"/>
                </a:lnTo>
                <a:lnTo>
                  <a:pt x="44991" y="21073"/>
                </a:lnTo>
                <a:lnTo>
                  <a:pt x="44942" y="21195"/>
                </a:lnTo>
                <a:lnTo>
                  <a:pt x="44917" y="21318"/>
                </a:lnTo>
                <a:lnTo>
                  <a:pt x="44844" y="21392"/>
                </a:lnTo>
                <a:lnTo>
                  <a:pt x="44795" y="21465"/>
                </a:lnTo>
                <a:lnTo>
                  <a:pt x="44697" y="21539"/>
                </a:lnTo>
                <a:lnTo>
                  <a:pt x="44623" y="21588"/>
                </a:lnTo>
                <a:lnTo>
                  <a:pt x="44500" y="21612"/>
                </a:lnTo>
                <a:lnTo>
                  <a:pt x="44378" y="21637"/>
                </a:lnTo>
                <a:lnTo>
                  <a:pt x="42685" y="21858"/>
                </a:lnTo>
                <a:lnTo>
                  <a:pt x="40992" y="22128"/>
                </a:lnTo>
                <a:lnTo>
                  <a:pt x="39300" y="22447"/>
                </a:lnTo>
                <a:lnTo>
                  <a:pt x="37631" y="22790"/>
                </a:lnTo>
                <a:lnTo>
                  <a:pt x="35988" y="23158"/>
                </a:lnTo>
                <a:lnTo>
                  <a:pt x="34320" y="23600"/>
                </a:lnTo>
                <a:lnTo>
                  <a:pt x="32676" y="24041"/>
                </a:lnTo>
                <a:lnTo>
                  <a:pt x="31032" y="24556"/>
                </a:lnTo>
                <a:lnTo>
                  <a:pt x="29364" y="25120"/>
                </a:lnTo>
                <a:lnTo>
                  <a:pt x="27672" y="25685"/>
                </a:lnTo>
                <a:lnTo>
                  <a:pt x="27451" y="25758"/>
                </a:lnTo>
                <a:lnTo>
                  <a:pt x="27132" y="25807"/>
                </a:lnTo>
                <a:lnTo>
                  <a:pt x="27451" y="24998"/>
                </a:lnTo>
                <a:lnTo>
                  <a:pt x="27745" y="24262"/>
                </a:lnTo>
                <a:lnTo>
                  <a:pt x="28260" y="23109"/>
                </a:lnTo>
                <a:lnTo>
                  <a:pt x="28825" y="21980"/>
                </a:lnTo>
                <a:lnTo>
                  <a:pt x="29389" y="20852"/>
                </a:lnTo>
                <a:lnTo>
                  <a:pt x="29953" y="19724"/>
                </a:lnTo>
                <a:lnTo>
                  <a:pt x="30566" y="18620"/>
                </a:lnTo>
                <a:lnTo>
                  <a:pt x="31204" y="17540"/>
                </a:lnTo>
                <a:lnTo>
                  <a:pt x="31867" y="16461"/>
                </a:lnTo>
                <a:lnTo>
                  <a:pt x="32553" y="15406"/>
                </a:lnTo>
                <a:lnTo>
                  <a:pt x="33265" y="14400"/>
                </a:lnTo>
                <a:lnTo>
                  <a:pt x="33976" y="13394"/>
                </a:lnTo>
                <a:lnTo>
                  <a:pt x="34712" y="12438"/>
                </a:lnTo>
                <a:lnTo>
                  <a:pt x="35497" y="11481"/>
                </a:lnTo>
                <a:lnTo>
                  <a:pt x="36282" y="10573"/>
                </a:lnTo>
                <a:lnTo>
                  <a:pt x="37116" y="9666"/>
                </a:lnTo>
                <a:lnTo>
                  <a:pt x="37975" y="8807"/>
                </a:lnTo>
                <a:lnTo>
                  <a:pt x="38858" y="7973"/>
                </a:lnTo>
                <a:lnTo>
                  <a:pt x="39545" y="7360"/>
                </a:lnTo>
                <a:lnTo>
                  <a:pt x="40256" y="6771"/>
                </a:lnTo>
                <a:lnTo>
                  <a:pt x="40968" y="6207"/>
                </a:lnTo>
                <a:lnTo>
                  <a:pt x="41679" y="5642"/>
                </a:lnTo>
                <a:lnTo>
                  <a:pt x="42415" y="5127"/>
                </a:lnTo>
                <a:lnTo>
                  <a:pt x="43176" y="4636"/>
                </a:lnTo>
                <a:lnTo>
                  <a:pt x="43936" y="4170"/>
                </a:lnTo>
                <a:lnTo>
                  <a:pt x="44721" y="3704"/>
                </a:lnTo>
                <a:lnTo>
                  <a:pt x="45506" y="3287"/>
                </a:lnTo>
                <a:lnTo>
                  <a:pt x="46316" y="2895"/>
                </a:lnTo>
                <a:lnTo>
                  <a:pt x="47125" y="2551"/>
                </a:lnTo>
                <a:lnTo>
                  <a:pt x="47959" y="2208"/>
                </a:lnTo>
                <a:lnTo>
                  <a:pt x="48818" y="1913"/>
                </a:lnTo>
                <a:lnTo>
                  <a:pt x="49701" y="1619"/>
                </a:lnTo>
                <a:lnTo>
                  <a:pt x="50584" y="1398"/>
                </a:lnTo>
                <a:lnTo>
                  <a:pt x="51492" y="1178"/>
                </a:lnTo>
                <a:lnTo>
                  <a:pt x="52350" y="1030"/>
                </a:lnTo>
                <a:lnTo>
                  <a:pt x="53209" y="883"/>
                </a:lnTo>
                <a:close/>
                <a:moveTo>
                  <a:pt x="58827" y="908"/>
                </a:moveTo>
                <a:lnTo>
                  <a:pt x="59416" y="981"/>
                </a:lnTo>
                <a:lnTo>
                  <a:pt x="59980" y="1079"/>
                </a:lnTo>
                <a:lnTo>
                  <a:pt x="60568" y="1178"/>
                </a:lnTo>
                <a:lnTo>
                  <a:pt x="61133" y="1300"/>
                </a:lnTo>
                <a:lnTo>
                  <a:pt x="61721" y="1447"/>
                </a:lnTo>
                <a:lnTo>
                  <a:pt x="62286" y="1619"/>
                </a:lnTo>
                <a:lnTo>
                  <a:pt x="63414" y="1963"/>
                </a:lnTo>
                <a:lnTo>
                  <a:pt x="63978" y="2183"/>
                </a:lnTo>
                <a:lnTo>
                  <a:pt x="64543" y="2404"/>
                </a:lnTo>
                <a:lnTo>
                  <a:pt x="65107" y="2625"/>
                </a:lnTo>
                <a:lnTo>
                  <a:pt x="65647" y="2870"/>
                </a:lnTo>
                <a:lnTo>
                  <a:pt x="66726" y="3385"/>
                </a:lnTo>
                <a:lnTo>
                  <a:pt x="67781" y="3974"/>
                </a:lnTo>
                <a:lnTo>
                  <a:pt x="68811" y="4587"/>
                </a:lnTo>
                <a:lnTo>
                  <a:pt x="69817" y="5250"/>
                </a:lnTo>
                <a:lnTo>
                  <a:pt x="70774" y="5961"/>
                </a:lnTo>
                <a:lnTo>
                  <a:pt x="71730" y="6722"/>
                </a:lnTo>
                <a:lnTo>
                  <a:pt x="72442" y="7310"/>
                </a:lnTo>
                <a:lnTo>
                  <a:pt x="73129" y="7924"/>
                </a:lnTo>
                <a:lnTo>
                  <a:pt x="73791" y="8537"/>
                </a:lnTo>
                <a:lnTo>
                  <a:pt x="74453" y="9175"/>
                </a:lnTo>
                <a:lnTo>
                  <a:pt x="75091" y="9837"/>
                </a:lnTo>
                <a:lnTo>
                  <a:pt x="75704" y="10500"/>
                </a:lnTo>
                <a:lnTo>
                  <a:pt x="76318" y="11186"/>
                </a:lnTo>
                <a:lnTo>
                  <a:pt x="76907" y="11898"/>
                </a:lnTo>
                <a:lnTo>
                  <a:pt x="77471" y="12585"/>
                </a:lnTo>
                <a:lnTo>
                  <a:pt x="78035" y="13321"/>
                </a:lnTo>
                <a:lnTo>
                  <a:pt x="78575" y="14057"/>
                </a:lnTo>
                <a:lnTo>
                  <a:pt x="79090" y="14817"/>
                </a:lnTo>
                <a:lnTo>
                  <a:pt x="79605" y="15578"/>
                </a:lnTo>
                <a:lnTo>
                  <a:pt x="80096" y="16338"/>
                </a:lnTo>
                <a:lnTo>
                  <a:pt x="80562" y="17123"/>
                </a:lnTo>
                <a:lnTo>
                  <a:pt x="81028" y="17933"/>
                </a:lnTo>
                <a:lnTo>
                  <a:pt x="81518" y="18816"/>
                </a:lnTo>
                <a:lnTo>
                  <a:pt x="82009" y="19724"/>
                </a:lnTo>
                <a:lnTo>
                  <a:pt x="82917" y="21563"/>
                </a:lnTo>
                <a:lnTo>
                  <a:pt x="83800" y="23403"/>
                </a:lnTo>
                <a:lnTo>
                  <a:pt x="84708" y="25243"/>
                </a:lnTo>
                <a:lnTo>
                  <a:pt x="84757" y="25366"/>
                </a:lnTo>
                <a:lnTo>
                  <a:pt x="84781" y="25488"/>
                </a:lnTo>
                <a:lnTo>
                  <a:pt x="84879" y="25832"/>
                </a:lnTo>
                <a:lnTo>
                  <a:pt x="84217" y="25636"/>
                </a:lnTo>
                <a:lnTo>
                  <a:pt x="83628" y="25439"/>
                </a:lnTo>
                <a:lnTo>
                  <a:pt x="82132" y="24900"/>
                </a:lnTo>
                <a:lnTo>
                  <a:pt x="80635" y="24434"/>
                </a:lnTo>
                <a:lnTo>
                  <a:pt x="79139" y="23967"/>
                </a:lnTo>
                <a:lnTo>
                  <a:pt x="77618" y="23550"/>
                </a:lnTo>
                <a:lnTo>
                  <a:pt x="76072" y="23158"/>
                </a:lnTo>
                <a:lnTo>
                  <a:pt x="74527" y="22815"/>
                </a:lnTo>
                <a:lnTo>
                  <a:pt x="72981" y="22496"/>
                </a:lnTo>
                <a:lnTo>
                  <a:pt x="71436" y="22226"/>
                </a:lnTo>
                <a:lnTo>
                  <a:pt x="69547" y="21907"/>
                </a:lnTo>
                <a:lnTo>
                  <a:pt x="67658" y="21612"/>
                </a:lnTo>
                <a:lnTo>
                  <a:pt x="67437" y="21563"/>
                </a:lnTo>
                <a:lnTo>
                  <a:pt x="67364" y="21539"/>
                </a:lnTo>
                <a:lnTo>
                  <a:pt x="67266" y="21465"/>
                </a:lnTo>
                <a:lnTo>
                  <a:pt x="67217" y="21392"/>
                </a:lnTo>
                <a:lnTo>
                  <a:pt x="67167" y="21318"/>
                </a:lnTo>
                <a:lnTo>
                  <a:pt x="67118" y="21195"/>
                </a:lnTo>
                <a:lnTo>
                  <a:pt x="67069" y="21073"/>
                </a:lnTo>
                <a:lnTo>
                  <a:pt x="66800" y="19724"/>
                </a:lnTo>
                <a:lnTo>
                  <a:pt x="66505" y="18374"/>
                </a:lnTo>
                <a:lnTo>
                  <a:pt x="66211" y="17050"/>
                </a:lnTo>
                <a:lnTo>
                  <a:pt x="65867" y="15725"/>
                </a:lnTo>
                <a:lnTo>
                  <a:pt x="65524" y="14400"/>
                </a:lnTo>
                <a:lnTo>
                  <a:pt x="65131" y="13075"/>
                </a:lnTo>
                <a:lnTo>
                  <a:pt x="64714" y="11775"/>
                </a:lnTo>
                <a:lnTo>
                  <a:pt x="64273" y="10475"/>
                </a:lnTo>
                <a:lnTo>
                  <a:pt x="63929" y="9494"/>
                </a:lnTo>
                <a:lnTo>
                  <a:pt x="63561" y="8537"/>
                </a:lnTo>
                <a:lnTo>
                  <a:pt x="63169" y="7580"/>
                </a:lnTo>
                <a:lnTo>
                  <a:pt x="62752" y="6648"/>
                </a:lnTo>
                <a:lnTo>
                  <a:pt x="62286" y="5716"/>
                </a:lnTo>
                <a:lnTo>
                  <a:pt x="61795" y="4808"/>
                </a:lnTo>
                <a:lnTo>
                  <a:pt x="61255" y="3925"/>
                </a:lnTo>
                <a:lnTo>
                  <a:pt x="60961" y="3508"/>
                </a:lnTo>
                <a:lnTo>
                  <a:pt x="60667" y="3091"/>
                </a:lnTo>
                <a:lnTo>
                  <a:pt x="60274" y="2600"/>
                </a:lnTo>
                <a:lnTo>
                  <a:pt x="59882" y="2159"/>
                </a:lnTo>
                <a:lnTo>
                  <a:pt x="59023" y="1276"/>
                </a:lnTo>
                <a:lnTo>
                  <a:pt x="58949" y="1202"/>
                </a:lnTo>
                <a:lnTo>
                  <a:pt x="58876" y="1153"/>
                </a:lnTo>
                <a:lnTo>
                  <a:pt x="58729" y="1055"/>
                </a:lnTo>
                <a:lnTo>
                  <a:pt x="58827" y="908"/>
                </a:lnTo>
                <a:close/>
                <a:moveTo>
                  <a:pt x="57453" y="21514"/>
                </a:moveTo>
                <a:lnTo>
                  <a:pt x="58900" y="21563"/>
                </a:lnTo>
                <a:lnTo>
                  <a:pt x="60323" y="21637"/>
                </a:lnTo>
                <a:lnTo>
                  <a:pt x="61746" y="21711"/>
                </a:lnTo>
                <a:lnTo>
                  <a:pt x="63169" y="21809"/>
                </a:lnTo>
                <a:lnTo>
                  <a:pt x="64616" y="21931"/>
                </a:lnTo>
                <a:lnTo>
                  <a:pt x="65450" y="22005"/>
                </a:lnTo>
                <a:lnTo>
                  <a:pt x="66309" y="22128"/>
                </a:lnTo>
                <a:lnTo>
                  <a:pt x="66407" y="22177"/>
                </a:lnTo>
                <a:lnTo>
                  <a:pt x="66530" y="22275"/>
                </a:lnTo>
                <a:lnTo>
                  <a:pt x="66603" y="22373"/>
                </a:lnTo>
                <a:lnTo>
                  <a:pt x="66652" y="22496"/>
                </a:lnTo>
                <a:lnTo>
                  <a:pt x="67118" y="25071"/>
                </a:lnTo>
                <a:lnTo>
                  <a:pt x="67339" y="26372"/>
                </a:lnTo>
                <a:lnTo>
                  <a:pt x="67511" y="27696"/>
                </a:lnTo>
                <a:lnTo>
                  <a:pt x="68075" y="32087"/>
                </a:lnTo>
                <a:lnTo>
                  <a:pt x="68590" y="36528"/>
                </a:lnTo>
                <a:lnTo>
                  <a:pt x="68713" y="37828"/>
                </a:lnTo>
                <a:lnTo>
                  <a:pt x="68811" y="39153"/>
                </a:lnTo>
                <a:lnTo>
                  <a:pt x="68983" y="41778"/>
                </a:lnTo>
                <a:lnTo>
                  <a:pt x="68983" y="41998"/>
                </a:lnTo>
                <a:lnTo>
                  <a:pt x="68958" y="42293"/>
                </a:lnTo>
                <a:lnTo>
                  <a:pt x="65720" y="42121"/>
                </a:lnTo>
                <a:lnTo>
                  <a:pt x="62482" y="41998"/>
                </a:lnTo>
                <a:lnTo>
                  <a:pt x="59244" y="41925"/>
                </a:lnTo>
                <a:lnTo>
                  <a:pt x="52767" y="41925"/>
                </a:lnTo>
                <a:lnTo>
                  <a:pt x="49529" y="41998"/>
                </a:lnTo>
                <a:lnTo>
                  <a:pt x="46267" y="42121"/>
                </a:lnTo>
                <a:lnTo>
                  <a:pt x="43004" y="42293"/>
                </a:lnTo>
                <a:lnTo>
                  <a:pt x="43004" y="42293"/>
                </a:lnTo>
                <a:lnTo>
                  <a:pt x="43225" y="39521"/>
                </a:lnTo>
                <a:lnTo>
                  <a:pt x="43323" y="38147"/>
                </a:lnTo>
                <a:lnTo>
                  <a:pt x="43445" y="36822"/>
                </a:lnTo>
                <a:lnTo>
                  <a:pt x="44010" y="32038"/>
                </a:lnTo>
                <a:lnTo>
                  <a:pt x="44598" y="27255"/>
                </a:lnTo>
                <a:lnTo>
                  <a:pt x="44770" y="26053"/>
                </a:lnTo>
                <a:lnTo>
                  <a:pt x="44966" y="24875"/>
                </a:lnTo>
                <a:lnTo>
                  <a:pt x="45383" y="22496"/>
                </a:lnTo>
                <a:lnTo>
                  <a:pt x="45433" y="22373"/>
                </a:lnTo>
                <a:lnTo>
                  <a:pt x="45555" y="22275"/>
                </a:lnTo>
                <a:lnTo>
                  <a:pt x="45678" y="22177"/>
                </a:lnTo>
                <a:lnTo>
                  <a:pt x="45800" y="22128"/>
                </a:lnTo>
                <a:lnTo>
                  <a:pt x="49480" y="21833"/>
                </a:lnTo>
                <a:lnTo>
                  <a:pt x="51320" y="21686"/>
                </a:lnTo>
                <a:lnTo>
                  <a:pt x="53160" y="21588"/>
                </a:lnTo>
                <a:lnTo>
                  <a:pt x="54607" y="21539"/>
                </a:lnTo>
                <a:lnTo>
                  <a:pt x="56030" y="21514"/>
                </a:lnTo>
                <a:close/>
                <a:moveTo>
                  <a:pt x="67364" y="22250"/>
                </a:moveTo>
                <a:lnTo>
                  <a:pt x="69007" y="22471"/>
                </a:lnTo>
                <a:lnTo>
                  <a:pt x="69792" y="22594"/>
                </a:lnTo>
                <a:lnTo>
                  <a:pt x="70577" y="22741"/>
                </a:lnTo>
                <a:lnTo>
                  <a:pt x="74650" y="23600"/>
                </a:lnTo>
                <a:lnTo>
                  <a:pt x="76686" y="24066"/>
                </a:lnTo>
                <a:lnTo>
                  <a:pt x="78697" y="24581"/>
                </a:lnTo>
                <a:lnTo>
                  <a:pt x="79507" y="24802"/>
                </a:lnTo>
                <a:lnTo>
                  <a:pt x="80292" y="25047"/>
                </a:lnTo>
                <a:lnTo>
                  <a:pt x="81862" y="25562"/>
                </a:lnTo>
                <a:lnTo>
                  <a:pt x="85002" y="26641"/>
                </a:lnTo>
                <a:lnTo>
                  <a:pt x="85125" y="26715"/>
                </a:lnTo>
                <a:lnTo>
                  <a:pt x="85247" y="26813"/>
                </a:lnTo>
                <a:lnTo>
                  <a:pt x="85345" y="26936"/>
                </a:lnTo>
                <a:lnTo>
                  <a:pt x="85419" y="27058"/>
                </a:lnTo>
                <a:lnTo>
                  <a:pt x="85959" y="28555"/>
                </a:lnTo>
                <a:lnTo>
                  <a:pt x="86498" y="30027"/>
                </a:lnTo>
                <a:lnTo>
                  <a:pt x="86964" y="31548"/>
                </a:lnTo>
                <a:lnTo>
                  <a:pt x="87431" y="33044"/>
                </a:lnTo>
                <a:lnTo>
                  <a:pt x="87848" y="34565"/>
                </a:lnTo>
                <a:lnTo>
                  <a:pt x="88216" y="36111"/>
                </a:lnTo>
                <a:lnTo>
                  <a:pt x="88584" y="37656"/>
                </a:lnTo>
                <a:lnTo>
                  <a:pt x="88902" y="39202"/>
                </a:lnTo>
                <a:lnTo>
                  <a:pt x="89123" y="40477"/>
                </a:lnTo>
                <a:lnTo>
                  <a:pt x="89344" y="41778"/>
                </a:lnTo>
                <a:lnTo>
                  <a:pt x="89761" y="44353"/>
                </a:lnTo>
                <a:lnTo>
                  <a:pt x="89761" y="44501"/>
                </a:lnTo>
                <a:lnTo>
                  <a:pt x="89761" y="44697"/>
                </a:lnTo>
                <a:lnTo>
                  <a:pt x="88657" y="44525"/>
                </a:lnTo>
                <a:lnTo>
                  <a:pt x="87578" y="44353"/>
                </a:lnTo>
                <a:lnTo>
                  <a:pt x="82058" y="43617"/>
                </a:lnTo>
                <a:lnTo>
                  <a:pt x="79311" y="43249"/>
                </a:lnTo>
                <a:lnTo>
                  <a:pt x="76539" y="42906"/>
                </a:lnTo>
                <a:lnTo>
                  <a:pt x="74944" y="42734"/>
                </a:lnTo>
                <a:lnTo>
                  <a:pt x="73349" y="42612"/>
                </a:lnTo>
                <a:lnTo>
                  <a:pt x="70160" y="42366"/>
                </a:lnTo>
                <a:lnTo>
                  <a:pt x="70038" y="42366"/>
                </a:lnTo>
                <a:lnTo>
                  <a:pt x="69940" y="42342"/>
                </a:lnTo>
                <a:lnTo>
                  <a:pt x="69841" y="42293"/>
                </a:lnTo>
                <a:lnTo>
                  <a:pt x="69792" y="42244"/>
                </a:lnTo>
                <a:lnTo>
                  <a:pt x="69743" y="42170"/>
                </a:lnTo>
                <a:lnTo>
                  <a:pt x="69719" y="42096"/>
                </a:lnTo>
                <a:lnTo>
                  <a:pt x="69670" y="41876"/>
                </a:lnTo>
                <a:lnTo>
                  <a:pt x="69277" y="37117"/>
                </a:lnTo>
                <a:lnTo>
                  <a:pt x="69081" y="34737"/>
                </a:lnTo>
                <a:lnTo>
                  <a:pt x="68811" y="32382"/>
                </a:lnTo>
                <a:lnTo>
                  <a:pt x="68492" y="29929"/>
                </a:lnTo>
                <a:lnTo>
                  <a:pt x="68149" y="27500"/>
                </a:lnTo>
                <a:lnTo>
                  <a:pt x="67413" y="22643"/>
                </a:lnTo>
                <a:lnTo>
                  <a:pt x="67364" y="22250"/>
                </a:lnTo>
                <a:close/>
                <a:moveTo>
                  <a:pt x="44697" y="22250"/>
                </a:moveTo>
                <a:lnTo>
                  <a:pt x="44476" y="23796"/>
                </a:lnTo>
                <a:lnTo>
                  <a:pt x="43666" y="29536"/>
                </a:lnTo>
                <a:lnTo>
                  <a:pt x="43298" y="32406"/>
                </a:lnTo>
                <a:lnTo>
                  <a:pt x="42930" y="35277"/>
                </a:lnTo>
                <a:lnTo>
                  <a:pt x="42759" y="36896"/>
                </a:lnTo>
                <a:lnTo>
                  <a:pt x="42611" y="38539"/>
                </a:lnTo>
                <a:lnTo>
                  <a:pt x="42366" y="41802"/>
                </a:lnTo>
                <a:lnTo>
                  <a:pt x="42366" y="41949"/>
                </a:lnTo>
                <a:lnTo>
                  <a:pt x="42342" y="42072"/>
                </a:lnTo>
                <a:lnTo>
                  <a:pt x="42292" y="42146"/>
                </a:lnTo>
                <a:lnTo>
                  <a:pt x="42243" y="42244"/>
                </a:lnTo>
                <a:lnTo>
                  <a:pt x="42170" y="42293"/>
                </a:lnTo>
                <a:lnTo>
                  <a:pt x="42072" y="42342"/>
                </a:lnTo>
                <a:lnTo>
                  <a:pt x="41949" y="42366"/>
                </a:lnTo>
                <a:lnTo>
                  <a:pt x="41802" y="42391"/>
                </a:lnTo>
                <a:lnTo>
                  <a:pt x="38024" y="42661"/>
                </a:lnTo>
                <a:lnTo>
                  <a:pt x="36135" y="42832"/>
                </a:lnTo>
                <a:lnTo>
                  <a:pt x="34246" y="43004"/>
                </a:lnTo>
                <a:lnTo>
                  <a:pt x="31965" y="43298"/>
                </a:lnTo>
                <a:lnTo>
                  <a:pt x="29659" y="43593"/>
                </a:lnTo>
                <a:lnTo>
                  <a:pt x="25096" y="44231"/>
                </a:lnTo>
                <a:lnTo>
                  <a:pt x="24409" y="44329"/>
                </a:lnTo>
                <a:lnTo>
                  <a:pt x="23698" y="44451"/>
                </a:lnTo>
                <a:lnTo>
                  <a:pt x="22250" y="44721"/>
                </a:lnTo>
                <a:lnTo>
                  <a:pt x="22520" y="42759"/>
                </a:lnTo>
                <a:lnTo>
                  <a:pt x="22667" y="41827"/>
                </a:lnTo>
                <a:lnTo>
                  <a:pt x="22839" y="40894"/>
                </a:lnTo>
                <a:lnTo>
                  <a:pt x="23133" y="39349"/>
                </a:lnTo>
                <a:lnTo>
                  <a:pt x="23452" y="37803"/>
                </a:lnTo>
                <a:lnTo>
                  <a:pt x="23796" y="36258"/>
                </a:lnTo>
                <a:lnTo>
                  <a:pt x="24164" y="34737"/>
                </a:lnTo>
                <a:lnTo>
                  <a:pt x="24581" y="33216"/>
                </a:lnTo>
                <a:lnTo>
                  <a:pt x="25022" y="31720"/>
                </a:lnTo>
                <a:lnTo>
                  <a:pt x="25488" y="30223"/>
                </a:lnTo>
                <a:lnTo>
                  <a:pt x="26003" y="28727"/>
                </a:lnTo>
                <a:lnTo>
                  <a:pt x="26053" y="28604"/>
                </a:lnTo>
                <a:lnTo>
                  <a:pt x="26077" y="28481"/>
                </a:lnTo>
                <a:lnTo>
                  <a:pt x="26126" y="28211"/>
                </a:lnTo>
                <a:lnTo>
                  <a:pt x="26200" y="27942"/>
                </a:lnTo>
                <a:lnTo>
                  <a:pt x="26298" y="27696"/>
                </a:lnTo>
                <a:lnTo>
                  <a:pt x="26396" y="27476"/>
                </a:lnTo>
                <a:lnTo>
                  <a:pt x="26543" y="27279"/>
                </a:lnTo>
                <a:lnTo>
                  <a:pt x="26690" y="27108"/>
                </a:lnTo>
                <a:lnTo>
                  <a:pt x="26838" y="26936"/>
                </a:lnTo>
                <a:lnTo>
                  <a:pt x="27009" y="26789"/>
                </a:lnTo>
                <a:lnTo>
                  <a:pt x="27206" y="26666"/>
                </a:lnTo>
                <a:lnTo>
                  <a:pt x="27402" y="26519"/>
                </a:lnTo>
                <a:lnTo>
                  <a:pt x="27843" y="26323"/>
                </a:lnTo>
                <a:lnTo>
                  <a:pt x="28309" y="26126"/>
                </a:lnTo>
                <a:lnTo>
                  <a:pt x="28800" y="25955"/>
                </a:lnTo>
                <a:lnTo>
                  <a:pt x="30321" y="25464"/>
                </a:lnTo>
                <a:lnTo>
                  <a:pt x="31867" y="24998"/>
                </a:lnTo>
                <a:lnTo>
                  <a:pt x="33412" y="24556"/>
                </a:lnTo>
                <a:lnTo>
                  <a:pt x="34958" y="24139"/>
                </a:lnTo>
                <a:lnTo>
                  <a:pt x="36503" y="23747"/>
                </a:lnTo>
                <a:lnTo>
                  <a:pt x="38073" y="23403"/>
                </a:lnTo>
                <a:lnTo>
                  <a:pt x="39643" y="23084"/>
                </a:lnTo>
                <a:lnTo>
                  <a:pt x="41213" y="22790"/>
                </a:lnTo>
                <a:lnTo>
                  <a:pt x="44697" y="22250"/>
                </a:lnTo>
                <a:close/>
                <a:moveTo>
                  <a:pt x="64886" y="1447"/>
                </a:moveTo>
                <a:lnTo>
                  <a:pt x="65205" y="1472"/>
                </a:lnTo>
                <a:lnTo>
                  <a:pt x="65941" y="1570"/>
                </a:lnTo>
                <a:lnTo>
                  <a:pt x="66800" y="1742"/>
                </a:lnTo>
                <a:lnTo>
                  <a:pt x="67805" y="1963"/>
                </a:lnTo>
                <a:lnTo>
                  <a:pt x="68934" y="2257"/>
                </a:lnTo>
                <a:lnTo>
                  <a:pt x="70111" y="2576"/>
                </a:lnTo>
                <a:lnTo>
                  <a:pt x="71362" y="2944"/>
                </a:lnTo>
                <a:lnTo>
                  <a:pt x="72663" y="3361"/>
                </a:lnTo>
                <a:lnTo>
                  <a:pt x="73963" y="3802"/>
                </a:lnTo>
                <a:lnTo>
                  <a:pt x="75287" y="4269"/>
                </a:lnTo>
                <a:lnTo>
                  <a:pt x="76563" y="4735"/>
                </a:lnTo>
                <a:lnTo>
                  <a:pt x="77790" y="5225"/>
                </a:lnTo>
                <a:lnTo>
                  <a:pt x="78943" y="5691"/>
                </a:lnTo>
                <a:lnTo>
                  <a:pt x="80022" y="6182"/>
                </a:lnTo>
                <a:lnTo>
                  <a:pt x="80979" y="6648"/>
                </a:lnTo>
                <a:lnTo>
                  <a:pt x="81960" y="7163"/>
                </a:lnTo>
                <a:lnTo>
                  <a:pt x="82941" y="7678"/>
                </a:lnTo>
                <a:lnTo>
                  <a:pt x="83898" y="8243"/>
                </a:lnTo>
                <a:lnTo>
                  <a:pt x="84830" y="8807"/>
                </a:lnTo>
                <a:lnTo>
                  <a:pt x="85762" y="9371"/>
                </a:lnTo>
                <a:lnTo>
                  <a:pt x="86695" y="9984"/>
                </a:lnTo>
                <a:lnTo>
                  <a:pt x="87602" y="10598"/>
                </a:lnTo>
                <a:lnTo>
                  <a:pt x="88510" y="11236"/>
                </a:lnTo>
                <a:lnTo>
                  <a:pt x="89393" y="11898"/>
                </a:lnTo>
                <a:lnTo>
                  <a:pt x="90252" y="12560"/>
                </a:lnTo>
                <a:lnTo>
                  <a:pt x="91110" y="13247"/>
                </a:lnTo>
                <a:lnTo>
                  <a:pt x="91969" y="13959"/>
                </a:lnTo>
                <a:lnTo>
                  <a:pt x="92778" y="14670"/>
                </a:lnTo>
                <a:lnTo>
                  <a:pt x="93613" y="15430"/>
                </a:lnTo>
                <a:lnTo>
                  <a:pt x="94422" y="16191"/>
                </a:lnTo>
                <a:lnTo>
                  <a:pt x="95207" y="16951"/>
                </a:lnTo>
                <a:lnTo>
                  <a:pt x="95968" y="17761"/>
                </a:lnTo>
                <a:lnTo>
                  <a:pt x="96728" y="18546"/>
                </a:lnTo>
                <a:lnTo>
                  <a:pt x="97464" y="19380"/>
                </a:lnTo>
                <a:lnTo>
                  <a:pt x="98200" y="20214"/>
                </a:lnTo>
                <a:lnTo>
                  <a:pt x="98887" y="21048"/>
                </a:lnTo>
                <a:lnTo>
                  <a:pt x="99574" y="21907"/>
                </a:lnTo>
                <a:lnTo>
                  <a:pt x="100261" y="22765"/>
                </a:lnTo>
                <a:lnTo>
                  <a:pt x="100898" y="23649"/>
                </a:lnTo>
                <a:lnTo>
                  <a:pt x="101536" y="24532"/>
                </a:lnTo>
                <a:lnTo>
                  <a:pt x="102150" y="25439"/>
                </a:lnTo>
                <a:lnTo>
                  <a:pt x="102738" y="26372"/>
                </a:lnTo>
                <a:lnTo>
                  <a:pt x="103327" y="27304"/>
                </a:lnTo>
                <a:lnTo>
                  <a:pt x="103891" y="28236"/>
                </a:lnTo>
                <a:lnTo>
                  <a:pt x="104431" y="29193"/>
                </a:lnTo>
                <a:lnTo>
                  <a:pt x="104946" y="30174"/>
                </a:lnTo>
                <a:lnTo>
                  <a:pt x="105461" y="31155"/>
                </a:lnTo>
                <a:lnTo>
                  <a:pt x="105952" y="32137"/>
                </a:lnTo>
                <a:lnTo>
                  <a:pt x="106418" y="33142"/>
                </a:lnTo>
                <a:lnTo>
                  <a:pt x="106860" y="34148"/>
                </a:lnTo>
                <a:lnTo>
                  <a:pt x="107277" y="35154"/>
                </a:lnTo>
                <a:lnTo>
                  <a:pt x="107694" y="36184"/>
                </a:lnTo>
                <a:lnTo>
                  <a:pt x="108086" y="37190"/>
                </a:lnTo>
                <a:lnTo>
                  <a:pt x="108430" y="38220"/>
                </a:lnTo>
                <a:lnTo>
                  <a:pt x="108773" y="39275"/>
                </a:lnTo>
                <a:lnTo>
                  <a:pt x="109092" y="40306"/>
                </a:lnTo>
                <a:lnTo>
                  <a:pt x="109386" y="41360"/>
                </a:lnTo>
                <a:lnTo>
                  <a:pt x="109681" y="42415"/>
                </a:lnTo>
                <a:lnTo>
                  <a:pt x="109926" y="43495"/>
                </a:lnTo>
                <a:lnTo>
                  <a:pt x="110171" y="44550"/>
                </a:lnTo>
                <a:lnTo>
                  <a:pt x="110368" y="45629"/>
                </a:lnTo>
                <a:lnTo>
                  <a:pt x="110564" y="46708"/>
                </a:lnTo>
                <a:lnTo>
                  <a:pt x="110736" y="47812"/>
                </a:lnTo>
                <a:lnTo>
                  <a:pt x="110564" y="47861"/>
                </a:lnTo>
                <a:lnTo>
                  <a:pt x="109926" y="46463"/>
                </a:lnTo>
                <a:lnTo>
                  <a:pt x="109558" y="45629"/>
                </a:lnTo>
                <a:lnTo>
                  <a:pt x="109166" y="44844"/>
                </a:lnTo>
                <a:lnTo>
                  <a:pt x="108724" y="44059"/>
                </a:lnTo>
                <a:lnTo>
                  <a:pt x="108282" y="43298"/>
                </a:lnTo>
                <a:lnTo>
                  <a:pt x="107792" y="42538"/>
                </a:lnTo>
                <a:lnTo>
                  <a:pt x="107301" y="41827"/>
                </a:lnTo>
                <a:lnTo>
                  <a:pt x="106761" y="41091"/>
                </a:lnTo>
                <a:lnTo>
                  <a:pt x="106222" y="40404"/>
                </a:lnTo>
                <a:lnTo>
                  <a:pt x="105535" y="39594"/>
                </a:lnTo>
                <a:lnTo>
                  <a:pt x="104848" y="38785"/>
                </a:lnTo>
                <a:lnTo>
                  <a:pt x="104161" y="38024"/>
                </a:lnTo>
                <a:lnTo>
                  <a:pt x="103425" y="37264"/>
                </a:lnTo>
                <a:lnTo>
                  <a:pt x="102763" y="36601"/>
                </a:lnTo>
                <a:lnTo>
                  <a:pt x="102100" y="35988"/>
                </a:lnTo>
                <a:lnTo>
                  <a:pt x="101414" y="35375"/>
                </a:lnTo>
                <a:lnTo>
                  <a:pt x="100702" y="34786"/>
                </a:lnTo>
                <a:lnTo>
                  <a:pt x="99991" y="34197"/>
                </a:lnTo>
                <a:lnTo>
                  <a:pt x="99255" y="33633"/>
                </a:lnTo>
                <a:lnTo>
                  <a:pt x="98519" y="33093"/>
                </a:lnTo>
                <a:lnTo>
                  <a:pt x="97758" y="32554"/>
                </a:lnTo>
                <a:lnTo>
                  <a:pt x="96924" y="31989"/>
                </a:lnTo>
                <a:lnTo>
                  <a:pt x="96090" y="31425"/>
                </a:lnTo>
                <a:lnTo>
                  <a:pt x="95232" y="30885"/>
                </a:lnTo>
                <a:lnTo>
                  <a:pt x="94373" y="30370"/>
                </a:lnTo>
                <a:lnTo>
                  <a:pt x="93514" y="29880"/>
                </a:lnTo>
                <a:lnTo>
                  <a:pt x="92631" y="29389"/>
                </a:lnTo>
                <a:lnTo>
                  <a:pt x="91724" y="28923"/>
                </a:lnTo>
                <a:lnTo>
                  <a:pt x="90840" y="28457"/>
                </a:lnTo>
                <a:lnTo>
                  <a:pt x="89663" y="27917"/>
                </a:lnTo>
                <a:lnTo>
                  <a:pt x="88510" y="27402"/>
                </a:lnTo>
                <a:lnTo>
                  <a:pt x="87332" y="26887"/>
                </a:lnTo>
                <a:lnTo>
                  <a:pt x="86179" y="26347"/>
                </a:lnTo>
                <a:lnTo>
                  <a:pt x="86008" y="26273"/>
                </a:lnTo>
                <a:lnTo>
                  <a:pt x="85885" y="26151"/>
                </a:lnTo>
                <a:lnTo>
                  <a:pt x="85762" y="26028"/>
                </a:lnTo>
                <a:lnTo>
                  <a:pt x="85689" y="25881"/>
                </a:lnTo>
                <a:lnTo>
                  <a:pt x="85051" y="24335"/>
                </a:lnTo>
                <a:lnTo>
                  <a:pt x="84364" y="22815"/>
                </a:lnTo>
                <a:lnTo>
                  <a:pt x="83653" y="21318"/>
                </a:lnTo>
                <a:lnTo>
                  <a:pt x="82892" y="19822"/>
                </a:lnTo>
                <a:lnTo>
                  <a:pt x="82107" y="18374"/>
                </a:lnTo>
                <a:lnTo>
                  <a:pt x="81249" y="16951"/>
                </a:lnTo>
                <a:lnTo>
                  <a:pt x="80807" y="16240"/>
                </a:lnTo>
                <a:lnTo>
                  <a:pt x="80341" y="15553"/>
                </a:lnTo>
                <a:lnTo>
                  <a:pt x="79875" y="14866"/>
                </a:lnTo>
                <a:lnTo>
                  <a:pt x="79409" y="14179"/>
                </a:lnTo>
                <a:lnTo>
                  <a:pt x="78427" y="12904"/>
                </a:lnTo>
                <a:lnTo>
                  <a:pt x="77446" y="11653"/>
                </a:lnTo>
                <a:lnTo>
                  <a:pt x="76416" y="10426"/>
                </a:lnTo>
                <a:lnTo>
                  <a:pt x="75337" y="9248"/>
                </a:lnTo>
                <a:lnTo>
                  <a:pt x="74821" y="8684"/>
                </a:lnTo>
                <a:lnTo>
                  <a:pt x="74306" y="8145"/>
                </a:lnTo>
                <a:lnTo>
                  <a:pt x="73766" y="7605"/>
                </a:lnTo>
                <a:lnTo>
                  <a:pt x="73202" y="7114"/>
                </a:lnTo>
                <a:lnTo>
                  <a:pt x="72638" y="6599"/>
                </a:lnTo>
                <a:lnTo>
                  <a:pt x="72074" y="6133"/>
                </a:lnTo>
                <a:lnTo>
                  <a:pt x="71485" y="5667"/>
                </a:lnTo>
                <a:lnTo>
                  <a:pt x="70896" y="5201"/>
                </a:lnTo>
                <a:lnTo>
                  <a:pt x="70283" y="4759"/>
                </a:lnTo>
                <a:lnTo>
                  <a:pt x="69670" y="4342"/>
                </a:lnTo>
                <a:lnTo>
                  <a:pt x="69032" y="3950"/>
                </a:lnTo>
                <a:lnTo>
                  <a:pt x="68394" y="3557"/>
                </a:lnTo>
                <a:lnTo>
                  <a:pt x="67756" y="3189"/>
                </a:lnTo>
                <a:lnTo>
                  <a:pt x="67069" y="2821"/>
                </a:lnTo>
                <a:lnTo>
                  <a:pt x="66407" y="2478"/>
                </a:lnTo>
                <a:lnTo>
                  <a:pt x="65720" y="2159"/>
                </a:lnTo>
                <a:lnTo>
                  <a:pt x="64248" y="1521"/>
                </a:lnTo>
                <a:lnTo>
                  <a:pt x="64420" y="1472"/>
                </a:lnTo>
                <a:lnTo>
                  <a:pt x="64641" y="1447"/>
                </a:lnTo>
                <a:close/>
                <a:moveTo>
                  <a:pt x="47886" y="1300"/>
                </a:moveTo>
                <a:lnTo>
                  <a:pt x="47959" y="1447"/>
                </a:lnTo>
                <a:lnTo>
                  <a:pt x="47591" y="1619"/>
                </a:lnTo>
                <a:lnTo>
                  <a:pt x="47223" y="1791"/>
                </a:lnTo>
                <a:lnTo>
                  <a:pt x="46659" y="2012"/>
                </a:lnTo>
                <a:lnTo>
                  <a:pt x="46095" y="2257"/>
                </a:lnTo>
                <a:lnTo>
                  <a:pt x="45015" y="2797"/>
                </a:lnTo>
                <a:lnTo>
                  <a:pt x="43961" y="3385"/>
                </a:lnTo>
                <a:lnTo>
                  <a:pt x="42930" y="3999"/>
                </a:lnTo>
                <a:lnTo>
                  <a:pt x="41924" y="4686"/>
                </a:lnTo>
                <a:lnTo>
                  <a:pt x="40943" y="5397"/>
                </a:lnTo>
                <a:lnTo>
                  <a:pt x="39986" y="6133"/>
                </a:lnTo>
                <a:lnTo>
                  <a:pt x="39079" y="6918"/>
                </a:lnTo>
                <a:lnTo>
                  <a:pt x="38392" y="7531"/>
                </a:lnTo>
                <a:lnTo>
                  <a:pt x="37754" y="8145"/>
                </a:lnTo>
                <a:lnTo>
                  <a:pt x="37116" y="8782"/>
                </a:lnTo>
                <a:lnTo>
                  <a:pt x="36503" y="9420"/>
                </a:lnTo>
                <a:lnTo>
                  <a:pt x="35890" y="10058"/>
                </a:lnTo>
                <a:lnTo>
                  <a:pt x="35301" y="10745"/>
                </a:lnTo>
                <a:lnTo>
                  <a:pt x="34737" y="11407"/>
                </a:lnTo>
                <a:lnTo>
                  <a:pt x="34173" y="12094"/>
                </a:lnTo>
                <a:lnTo>
                  <a:pt x="33633" y="12806"/>
                </a:lnTo>
                <a:lnTo>
                  <a:pt x="33093" y="13517"/>
                </a:lnTo>
                <a:lnTo>
                  <a:pt x="32578" y="14253"/>
                </a:lnTo>
                <a:lnTo>
                  <a:pt x="32087" y="14964"/>
                </a:lnTo>
                <a:lnTo>
                  <a:pt x="31597" y="15725"/>
                </a:lnTo>
                <a:lnTo>
                  <a:pt x="31106" y="16461"/>
                </a:lnTo>
                <a:lnTo>
                  <a:pt x="30174" y="18006"/>
                </a:lnTo>
                <a:lnTo>
                  <a:pt x="29634" y="18963"/>
                </a:lnTo>
                <a:lnTo>
                  <a:pt x="29119" y="19920"/>
                </a:lnTo>
                <a:lnTo>
                  <a:pt x="28628" y="20901"/>
                </a:lnTo>
                <a:lnTo>
                  <a:pt x="28138" y="21882"/>
                </a:lnTo>
                <a:lnTo>
                  <a:pt x="27672" y="22888"/>
                </a:lnTo>
                <a:lnTo>
                  <a:pt x="27206" y="23869"/>
                </a:lnTo>
                <a:lnTo>
                  <a:pt x="26347" y="25906"/>
                </a:lnTo>
                <a:lnTo>
                  <a:pt x="26273" y="26028"/>
                </a:lnTo>
                <a:lnTo>
                  <a:pt x="26151" y="26175"/>
                </a:lnTo>
                <a:lnTo>
                  <a:pt x="26003" y="26273"/>
                </a:lnTo>
                <a:lnTo>
                  <a:pt x="25856" y="26347"/>
                </a:lnTo>
                <a:lnTo>
                  <a:pt x="24384" y="26985"/>
                </a:lnTo>
                <a:lnTo>
                  <a:pt x="22937" y="27647"/>
                </a:lnTo>
                <a:lnTo>
                  <a:pt x="21490" y="28334"/>
                </a:lnTo>
                <a:lnTo>
                  <a:pt x="20067" y="29046"/>
                </a:lnTo>
                <a:lnTo>
                  <a:pt x="18669" y="29806"/>
                </a:lnTo>
                <a:lnTo>
                  <a:pt x="17270" y="30616"/>
                </a:lnTo>
                <a:lnTo>
                  <a:pt x="15921" y="31450"/>
                </a:lnTo>
                <a:lnTo>
                  <a:pt x="14596" y="32333"/>
                </a:lnTo>
                <a:lnTo>
                  <a:pt x="13591" y="33044"/>
                </a:lnTo>
                <a:lnTo>
                  <a:pt x="12634" y="33756"/>
                </a:lnTo>
                <a:lnTo>
                  <a:pt x="11677" y="34516"/>
                </a:lnTo>
                <a:lnTo>
                  <a:pt x="10745" y="35277"/>
                </a:lnTo>
                <a:lnTo>
                  <a:pt x="9837" y="36086"/>
                </a:lnTo>
                <a:lnTo>
                  <a:pt x="8954" y="36920"/>
                </a:lnTo>
                <a:lnTo>
                  <a:pt x="8120" y="37779"/>
                </a:lnTo>
                <a:lnTo>
                  <a:pt x="7286" y="38662"/>
                </a:lnTo>
                <a:lnTo>
                  <a:pt x="6403" y="39668"/>
                </a:lnTo>
                <a:lnTo>
                  <a:pt x="5569" y="40698"/>
                </a:lnTo>
                <a:lnTo>
                  <a:pt x="4784" y="41753"/>
                </a:lnTo>
                <a:lnTo>
                  <a:pt x="4416" y="42293"/>
                </a:lnTo>
                <a:lnTo>
                  <a:pt x="4048" y="42832"/>
                </a:lnTo>
                <a:lnTo>
                  <a:pt x="3704" y="43397"/>
                </a:lnTo>
                <a:lnTo>
                  <a:pt x="3385" y="43961"/>
                </a:lnTo>
                <a:lnTo>
                  <a:pt x="3042" y="44550"/>
                </a:lnTo>
                <a:lnTo>
                  <a:pt x="2748" y="45138"/>
                </a:lnTo>
                <a:lnTo>
                  <a:pt x="2453" y="45727"/>
                </a:lnTo>
                <a:lnTo>
                  <a:pt x="2159" y="46316"/>
                </a:lnTo>
                <a:lnTo>
                  <a:pt x="1889" y="46929"/>
                </a:lnTo>
                <a:lnTo>
                  <a:pt x="1644" y="47542"/>
                </a:lnTo>
                <a:lnTo>
                  <a:pt x="1472" y="47960"/>
                </a:lnTo>
                <a:lnTo>
                  <a:pt x="1276" y="47861"/>
                </a:lnTo>
                <a:lnTo>
                  <a:pt x="1472" y="46684"/>
                </a:lnTo>
                <a:lnTo>
                  <a:pt x="1693" y="45482"/>
                </a:lnTo>
                <a:lnTo>
                  <a:pt x="1938" y="44304"/>
                </a:lnTo>
                <a:lnTo>
                  <a:pt x="2208" y="43151"/>
                </a:lnTo>
                <a:lnTo>
                  <a:pt x="2502" y="41998"/>
                </a:lnTo>
                <a:lnTo>
                  <a:pt x="2821" y="40845"/>
                </a:lnTo>
                <a:lnTo>
                  <a:pt x="3140" y="39717"/>
                </a:lnTo>
                <a:lnTo>
                  <a:pt x="3508" y="38588"/>
                </a:lnTo>
                <a:lnTo>
                  <a:pt x="3876" y="37484"/>
                </a:lnTo>
                <a:lnTo>
                  <a:pt x="4269" y="36405"/>
                </a:lnTo>
                <a:lnTo>
                  <a:pt x="4686" y="35301"/>
                </a:lnTo>
                <a:lnTo>
                  <a:pt x="5127" y="34246"/>
                </a:lnTo>
                <a:lnTo>
                  <a:pt x="5593" y="33167"/>
                </a:lnTo>
                <a:lnTo>
                  <a:pt x="6084" y="32137"/>
                </a:lnTo>
                <a:lnTo>
                  <a:pt x="6599" y="31082"/>
                </a:lnTo>
                <a:lnTo>
                  <a:pt x="7114" y="30076"/>
                </a:lnTo>
                <a:lnTo>
                  <a:pt x="7678" y="29046"/>
                </a:lnTo>
                <a:lnTo>
                  <a:pt x="8243" y="28040"/>
                </a:lnTo>
                <a:lnTo>
                  <a:pt x="8831" y="27058"/>
                </a:lnTo>
                <a:lnTo>
                  <a:pt x="9469" y="26077"/>
                </a:lnTo>
                <a:lnTo>
                  <a:pt x="10107" y="25120"/>
                </a:lnTo>
                <a:lnTo>
                  <a:pt x="10769" y="24164"/>
                </a:lnTo>
                <a:lnTo>
                  <a:pt x="11456" y="23207"/>
                </a:lnTo>
                <a:lnTo>
                  <a:pt x="12168" y="22275"/>
                </a:lnTo>
                <a:lnTo>
                  <a:pt x="12879" y="21367"/>
                </a:lnTo>
                <a:lnTo>
                  <a:pt x="13640" y="20459"/>
                </a:lnTo>
                <a:lnTo>
                  <a:pt x="14425" y="19576"/>
                </a:lnTo>
                <a:lnTo>
                  <a:pt x="15210" y="18693"/>
                </a:lnTo>
                <a:lnTo>
                  <a:pt x="16044" y="17810"/>
                </a:lnTo>
                <a:lnTo>
                  <a:pt x="16878" y="16951"/>
                </a:lnTo>
                <a:lnTo>
                  <a:pt x="17736" y="16117"/>
                </a:lnTo>
                <a:lnTo>
                  <a:pt x="18619" y="15283"/>
                </a:lnTo>
                <a:lnTo>
                  <a:pt x="19404" y="14572"/>
                </a:lnTo>
                <a:lnTo>
                  <a:pt x="20190" y="13885"/>
                </a:lnTo>
                <a:lnTo>
                  <a:pt x="20999" y="13198"/>
                </a:lnTo>
                <a:lnTo>
                  <a:pt x="21809" y="12560"/>
                </a:lnTo>
                <a:lnTo>
                  <a:pt x="22618" y="11922"/>
                </a:lnTo>
                <a:lnTo>
                  <a:pt x="23452" y="11285"/>
                </a:lnTo>
                <a:lnTo>
                  <a:pt x="24286" y="10696"/>
                </a:lnTo>
                <a:lnTo>
                  <a:pt x="25145" y="10107"/>
                </a:lnTo>
                <a:lnTo>
                  <a:pt x="25979" y="9543"/>
                </a:lnTo>
                <a:lnTo>
                  <a:pt x="26838" y="8979"/>
                </a:lnTo>
                <a:lnTo>
                  <a:pt x="27721" y="8463"/>
                </a:lnTo>
                <a:lnTo>
                  <a:pt x="28604" y="7948"/>
                </a:lnTo>
                <a:lnTo>
                  <a:pt x="29487" y="7433"/>
                </a:lnTo>
                <a:lnTo>
                  <a:pt x="30370" y="6967"/>
                </a:lnTo>
                <a:lnTo>
                  <a:pt x="31278" y="6501"/>
                </a:lnTo>
                <a:lnTo>
                  <a:pt x="32185" y="6059"/>
                </a:lnTo>
                <a:lnTo>
                  <a:pt x="33118" y="5642"/>
                </a:lnTo>
                <a:lnTo>
                  <a:pt x="34050" y="5225"/>
                </a:lnTo>
                <a:lnTo>
                  <a:pt x="34982" y="4833"/>
                </a:lnTo>
                <a:lnTo>
                  <a:pt x="35914" y="4465"/>
                </a:lnTo>
                <a:lnTo>
                  <a:pt x="36871" y="4097"/>
                </a:lnTo>
                <a:lnTo>
                  <a:pt x="37828" y="3753"/>
                </a:lnTo>
                <a:lnTo>
                  <a:pt x="38809" y="3434"/>
                </a:lnTo>
                <a:lnTo>
                  <a:pt x="39790" y="3116"/>
                </a:lnTo>
                <a:lnTo>
                  <a:pt x="40772" y="2846"/>
                </a:lnTo>
                <a:lnTo>
                  <a:pt x="41753" y="2576"/>
                </a:lnTo>
                <a:lnTo>
                  <a:pt x="42759" y="2306"/>
                </a:lnTo>
                <a:lnTo>
                  <a:pt x="43764" y="2085"/>
                </a:lnTo>
                <a:lnTo>
                  <a:pt x="44795" y="1864"/>
                </a:lnTo>
                <a:lnTo>
                  <a:pt x="45825" y="1644"/>
                </a:lnTo>
                <a:lnTo>
                  <a:pt x="46855" y="1472"/>
                </a:lnTo>
                <a:lnTo>
                  <a:pt x="47886" y="1300"/>
                </a:lnTo>
                <a:close/>
                <a:moveTo>
                  <a:pt x="25832" y="27157"/>
                </a:moveTo>
                <a:lnTo>
                  <a:pt x="25660" y="27672"/>
                </a:lnTo>
                <a:lnTo>
                  <a:pt x="25513" y="28138"/>
                </a:lnTo>
                <a:lnTo>
                  <a:pt x="25022" y="29585"/>
                </a:lnTo>
                <a:lnTo>
                  <a:pt x="24532" y="31033"/>
                </a:lnTo>
                <a:lnTo>
                  <a:pt x="24090" y="32505"/>
                </a:lnTo>
                <a:lnTo>
                  <a:pt x="23673" y="33952"/>
                </a:lnTo>
                <a:lnTo>
                  <a:pt x="23305" y="35448"/>
                </a:lnTo>
                <a:lnTo>
                  <a:pt x="22937" y="36945"/>
                </a:lnTo>
                <a:lnTo>
                  <a:pt x="22618" y="38441"/>
                </a:lnTo>
                <a:lnTo>
                  <a:pt x="22348" y="39938"/>
                </a:lnTo>
                <a:lnTo>
                  <a:pt x="21956" y="42219"/>
                </a:lnTo>
                <a:lnTo>
                  <a:pt x="21588" y="44501"/>
                </a:lnTo>
                <a:lnTo>
                  <a:pt x="21539" y="44697"/>
                </a:lnTo>
                <a:lnTo>
                  <a:pt x="21465" y="44819"/>
                </a:lnTo>
                <a:lnTo>
                  <a:pt x="21342" y="44918"/>
                </a:lnTo>
                <a:lnTo>
                  <a:pt x="21171" y="44967"/>
                </a:lnTo>
                <a:lnTo>
                  <a:pt x="19969" y="45187"/>
                </a:lnTo>
                <a:lnTo>
                  <a:pt x="18767" y="45433"/>
                </a:lnTo>
                <a:lnTo>
                  <a:pt x="17565" y="45703"/>
                </a:lnTo>
                <a:lnTo>
                  <a:pt x="16387" y="45997"/>
                </a:lnTo>
                <a:lnTo>
                  <a:pt x="15210" y="46316"/>
                </a:lnTo>
                <a:lnTo>
                  <a:pt x="14008" y="46635"/>
                </a:lnTo>
                <a:lnTo>
                  <a:pt x="12855" y="46978"/>
                </a:lnTo>
                <a:lnTo>
                  <a:pt x="11677" y="47371"/>
                </a:lnTo>
                <a:lnTo>
                  <a:pt x="10500" y="47763"/>
                </a:lnTo>
                <a:lnTo>
                  <a:pt x="9347" y="48180"/>
                </a:lnTo>
                <a:lnTo>
                  <a:pt x="8194" y="48622"/>
                </a:lnTo>
                <a:lnTo>
                  <a:pt x="7065" y="49113"/>
                </a:lnTo>
                <a:lnTo>
                  <a:pt x="6501" y="49382"/>
                </a:lnTo>
                <a:lnTo>
                  <a:pt x="5937" y="49652"/>
                </a:lnTo>
                <a:lnTo>
                  <a:pt x="5397" y="49922"/>
                </a:lnTo>
                <a:lnTo>
                  <a:pt x="4857" y="50241"/>
                </a:lnTo>
                <a:lnTo>
                  <a:pt x="4342" y="50560"/>
                </a:lnTo>
                <a:lnTo>
                  <a:pt x="3802" y="50903"/>
                </a:lnTo>
                <a:lnTo>
                  <a:pt x="3312" y="51247"/>
                </a:lnTo>
                <a:lnTo>
                  <a:pt x="2797" y="51615"/>
                </a:lnTo>
                <a:lnTo>
                  <a:pt x="2429" y="51934"/>
                </a:lnTo>
                <a:lnTo>
                  <a:pt x="2061" y="52253"/>
                </a:lnTo>
                <a:lnTo>
                  <a:pt x="1374" y="52939"/>
                </a:lnTo>
                <a:lnTo>
                  <a:pt x="1006" y="53258"/>
                </a:lnTo>
                <a:lnTo>
                  <a:pt x="859" y="53185"/>
                </a:lnTo>
                <a:lnTo>
                  <a:pt x="1079" y="51909"/>
                </a:lnTo>
                <a:lnTo>
                  <a:pt x="1227" y="51271"/>
                </a:lnTo>
                <a:lnTo>
                  <a:pt x="1374" y="50633"/>
                </a:lnTo>
                <a:lnTo>
                  <a:pt x="1545" y="49947"/>
                </a:lnTo>
                <a:lnTo>
                  <a:pt x="1766" y="49260"/>
                </a:lnTo>
                <a:lnTo>
                  <a:pt x="1987" y="48573"/>
                </a:lnTo>
                <a:lnTo>
                  <a:pt x="2232" y="47910"/>
                </a:lnTo>
                <a:lnTo>
                  <a:pt x="2478" y="47248"/>
                </a:lnTo>
                <a:lnTo>
                  <a:pt x="2772" y="46586"/>
                </a:lnTo>
                <a:lnTo>
                  <a:pt x="3066" y="45948"/>
                </a:lnTo>
                <a:lnTo>
                  <a:pt x="3385" y="45310"/>
                </a:lnTo>
                <a:lnTo>
                  <a:pt x="3729" y="44697"/>
                </a:lnTo>
                <a:lnTo>
                  <a:pt x="4072" y="44084"/>
                </a:lnTo>
                <a:lnTo>
                  <a:pt x="4440" y="43470"/>
                </a:lnTo>
                <a:lnTo>
                  <a:pt x="4833" y="42881"/>
                </a:lnTo>
                <a:lnTo>
                  <a:pt x="5225" y="42293"/>
                </a:lnTo>
                <a:lnTo>
                  <a:pt x="5642" y="41704"/>
                </a:lnTo>
                <a:lnTo>
                  <a:pt x="6059" y="41140"/>
                </a:lnTo>
                <a:lnTo>
                  <a:pt x="6501" y="40551"/>
                </a:lnTo>
                <a:lnTo>
                  <a:pt x="7114" y="39840"/>
                </a:lnTo>
                <a:lnTo>
                  <a:pt x="7727" y="39128"/>
                </a:lnTo>
                <a:lnTo>
                  <a:pt x="8341" y="38441"/>
                </a:lnTo>
                <a:lnTo>
                  <a:pt x="8979" y="37779"/>
                </a:lnTo>
                <a:lnTo>
                  <a:pt x="9641" y="37141"/>
                </a:lnTo>
                <a:lnTo>
                  <a:pt x="10303" y="36503"/>
                </a:lnTo>
                <a:lnTo>
                  <a:pt x="10990" y="35890"/>
                </a:lnTo>
                <a:lnTo>
                  <a:pt x="11702" y="35301"/>
                </a:lnTo>
                <a:lnTo>
                  <a:pt x="12413" y="34712"/>
                </a:lnTo>
                <a:lnTo>
                  <a:pt x="13149" y="34148"/>
                </a:lnTo>
                <a:lnTo>
                  <a:pt x="13885" y="33608"/>
                </a:lnTo>
                <a:lnTo>
                  <a:pt x="14645" y="33069"/>
                </a:lnTo>
                <a:lnTo>
                  <a:pt x="15406" y="32554"/>
                </a:lnTo>
                <a:lnTo>
                  <a:pt x="16191" y="32063"/>
                </a:lnTo>
                <a:lnTo>
                  <a:pt x="16976" y="31572"/>
                </a:lnTo>
                <a:lnTo>
                  <a:pt x="17785" y="31106"/>
                </a:lnTo>
                <a:lnTo>
                  <a:pt x="18718" y="30591"/>
                </a:lnTo>
                <a:lnTo>
                  <a:pt x="19650" y="30100"/>
                </a:lnTo>
                <a:lnTo>
                  <a:pt x="21563" y="29144"/>
                </a:lnTo>
                <a:lnTo>
                  <a:pt x="23477" y="28211"/>
                </a:lnTo>
                <a:lnTo>
                  <a:pt x="25390" y="27279"/>
                </a:lnTo>
                <a:lnTo>
                  <a:pt x="25562" y="27230"/>
                </a:lnTo>
                <a:lnTo>
                  <a:pt x="25832" y="27157"/>
                </a:lnTo>
                <a:close/>
                <a:moveTo>
                  <a:pt x="86204" y="27132"/>
                </a:moveTo>
                <a:lnTo>
                  <a:pt x="86793" y="27353"/>
                </a:lnTo>
                <a:lnTo>
                  <a:pt x="87283" y="27549"/>
                </a:lnTo>
                <a:lnTo>
                  <a:pt x="88584" y="28113"/>
                </a:lnTo>
                <a:lnTo>
                  <a:pt x="89859" y="28727"/>
                </a:lnTo>
                <a:lnTo>
                  <a:pt x="91135" y="29340"/>
                </a:lnTo>
                <a:lnTo>
                  <a:pt x="92386" y="30002"/>
                </a:lnTo>
                <a:lnTo>
                  <a:pt x="93613" y="30689"/>
                </a:lnTo>
                <a:lnTo>
                  <a:pt x="94815" y="31401"/>
                </a:lnTo>
                <a:lnTo>
                  <a:pt x="96017" y="32161"/>
                </a:lnTo>
                <a:lnTo>
                  <a:pt x="97194" y="32946"/>
                </a:lnTo>
                <a:lnTo>
                  <a:pt x="98175" y="33633"/>
                </a:lnTo>
                <a:lnTo>
                  <a:pt x="99132" y="34344"/>
                </a:lnTo>
                <a:lnTo>
                  <a:pt x="100064" y="35080"/>
                </a:lnTo>
                <a:lnTo>
                  <a:pt x="100972" y="35865"/>
                </a:lnTo>
                <a:lnTo>
                  <a:pt x="101880" y="36650"/>
                </a:lnTo>
                <a:lnTo>
                  <a:pt x="102738" y="37460"/>
                </a:lnTo>
                <a:lnTo>
                  <a:pt x="103572" y="38319"/>
                </a:lnTo>
                <a:lnTo>
                  <a:pt x="104382" y="39177"/>
                </a:lnTo>
                <a:lnTo>
                  <a:pt x="104897" y="39766"/>
                </a:lnTo>
                <a:lnTo>
                  <a:pt x="105388" y="40355"/>
                </a:lnTo>
                <a:lnTo>
                  <a:pt x="105854" y="40943"/>
                </a:lnTo>
                <a:lnTo>
                  <a:pt x="106320" y="41557"/>
                </a:lnTo>
                <a:lnTo>
                  <a:pt x="106761" y="42170"/>
                </a:lnTo>
                <a:lnTo>
                  <a:pt x="107179" y="42783"/>
                </a:lnTo>
                <a:lnTo>
                  <a:pt x="107596" y="43421"/>
                </a:lnTo>
                <a:lnTo>
                  <a:pt x="107988" y="44059"/>
                </a:lnTo>
                <a:lnTo>
                  <a:pt x="108356" y="44721"/>
                </a:lnTo>
                <a:lnTo>
                  <a:pt x="108724" y="45384"/>
                </a:lnTo>
                <a:lnTo>
                  <a:pt x="109043" y="46071"/>
                </a:lnTo>
                <a:lnTo>
                  <a:pt x="109362" y="46757"/>
                </a:lnTo>
                <a:lnTo>
                  <a:pt x="109656" y="47444"/>
                </a:lnTo>
                <a:lnTo>
                  <a:pt x="109926" y="48156"/>
                </a:lnTo>
                <a:lnTo>
                  <a:pt x="110171" y="48892"/>
                </a:lnTo>
                <a:lnTo>
                  <a:pt x="110392" y="49628"/>
                </a:lnTo>
                <a:lnTo>
                  <a:pt x="110613" y="50462"/>
                </a:lnTo>
                <a:lnTo>
                  <a:pt x="110785" y="51296"/>
                </a:lnTo>
                <a:lnTo>
                  <a:pt x="111128" y="52964"/>
                </a:lnTo>
                <a:lnTo>
                  <a:pt x="111153" y="53038"/>
                </a:lnTo>
                <a:lnTo>
                  <a:pt x="111128" y="53111"/>
                </a:lnTo>
                <a:lnTo>
                  <a:pt x="111128" y="53283"/>
                </a:lnTo>
                <a:lnTo>
                  <a:pt x="111005" y="53357"/>
                </a:lnTo>
                <a:lnTo>
                  <a:pt x="110343" y="52621"/>
                </a:lnTo>
                <a:lnTo>
                  <a:pt x="110000" y="52253"/>
                </a:lnTo>
                <a:lnTo>
                  <a:pt x="109632" y="51934"/>
                </a:lnTo>
                <a:lnTo>
                  <a:pt x="108945" y="51369"/>
                </a:lnTo>
                <a:lnTo>
                  <a:pt x="108233" y="50879"/>
                </a:lnTo>
                <a:lnTo>
                  <a:pt x="107522" y="50413"/>
                </a:lnTo>
                <a:lnTo>
                  <a:pt x="106761" y="49996"/>
                </a:lnTo>
                <a:lnTo>
                  <a:pt x="106001" y="49579"/>
                </a:lnTo>
                <a:lnTo>
                  <a:pt x="105216" y="49211"/>
                </a:lnTo>
                <a:lnTo>
                  <a:pt x="104431" y="48867"/>
                </a:lnTo>
                <a:lnTo>
                  <a:pt x="103621" y="48548"/>
                </a:lnTo>
                <a:lnTo>
                  <a:pt x="102076" y="47960"/>
                </a:lnTo>
                <a:lnTo>
                  <a:pt x="100530" y="47420"/>
                </a:lnTo>
                <a:lnTo>
                  <a:pt x="98960" y="46929"/>
                </a:lnTo>
                <a:lnTo>
                  <a:pt x="97390" y="46463"/>
                </a:lnTo>
                <a:lnTo>
                  <a:pt x="95820" y="46046"/>
                </a:lnTo>
                <a:lnTo>
                  <a:pt x="94226" y="45678"/>
                </a:lnTo>
                <a:lnTo>
                  <a:pt x="92607" y="45310"/>
                </a:lnTo>
                <a:lnTo>
                  <a:pt x="91012" y="44991"/>
                </a:lnTo>
                <a:lnTo>
                  <a:pt x="90865" y="44942"/>
                </a:lnTo>
                <a:lnTo>
                  <a:pt x="90742" y="44918"/>
                </a:lnTo>
                <a:lnTo>
                  <a:pt x="90669" y="44869"/>
                </a:lnTo>
                <a:lnTo>
                  <a:pt x="90595" y="44795"/>
                </a:lnTo>
                <a:lnTo>
                  <a:pt x="90522" y="44721"/>
                </a:lnTo>
                <a:lnTo>
                  <a:pt x="90497" y="44623"/>
                </a:lnTo>
                <a:lnTo>
                  <a:pt x="90448" y="44378"/>
                </a:lnTo>
                <a:lnTo>
                  <a:pt x="90129" y="42244"/>
                </a:lnTo>
                <a:lnTo>
                  <a:pt x="89761" y="40134"/>
                </a:lnTo>
                <a:lnTo>
                  <a:pt x="89344" y="38049"/>
                </a:lnTo>
                <a:lnTo>
                  <a:pt x="88878" y="35964"/>
                </a:lnTo>
                <a:lnTo>
                  <a:pt x="88633" y="34909"/>
                </a:lnTo>
                <a:lnTo>
                  <a:pt x="88338" y="33878"/>
                </a:lnTo>
                <a:lnTo>
                  <a:pt x="88068" y="32848"/>
                </a:lnTo>
                <a:lnTo>
                  <a:pt x="87750" y="31818"/>
                </a:lnTo>
                <a:lnTo>
                  <a:pt x="87455" y="30812"/>
                </a:lnTo>
                <a:lnTo>
                  <a:pt x="87112" y="29782"/>
                </a:lnTo>
                <a:lnTo>
                  <a:pt x="86768" y="28776"/>
                </a:lnTo>
                <a:lnTo>
                  <a:pt x="86400" y="27770"/>
                </a:lnTo>
                <a:lnTo>
                  <a:pt x="86204" y="27132"/>
                </a:lnTo>
                <a:close/>
                <a:moveTo>
                  <a:pt x="90595" y="45629"/>
                </a:moveTo>
                <a:lnTo>
                  <a:pt x="91061" y="45678"/>
                </a:lnTo>
                <a:lnTo>
                  <a:pt x="91478" y="45752"/>
                </a:lnTo>
                <a:lnTo>
                  <a:pt x="93048" y="46095"/>
                </a:lnTo>
                <a:lnTo>
                  <a:pt x="94643" y="46463"/>
                </a:lnTo>
                <a:lnTo>
                  <a:pt x="96213" y="46856"/>
                </a:lnTo>
                <a:lnTo>
                  <a:pt x="97783" y="47273"/>
                </a:lnTo>
                <a:lnTo>
                  <a:pt x="99328" y="47739"/>
                </a:lnTo>
                <a:lnTo>
                  <a:pt x="100874" y="48229"/>
                </a:lnTo>
                <a:lnTo>
                  <a:pt x="102395" y="48769"/>
                </a:lnTo>
                <a:lnTo>
                  <a:pt x="103155" y="49063"/>
                </a:lnTo>
                <a:lnTo>
                  <a:pt x="103916" y="49382"/>
                </a:lnTo>
                <a:lnTo>
                  <a:pt x="104603" y="49677"/>
                </a:lnTo>
                <a:lnTo>
                  <a:pt x="105290" y="49996"/>
                </a:lnTo>
                <a:lnTo>
                  <a:pt x="105976" y="50315"/>
                </a:lnTo>
                <a:lnTo>
                  <a:pt x="106639" y="50658"/>
                </a:lnTo>
                <a:lnTo>
                  <a:pt x="107301" y="51051"/>
                </a:lnTo>
                <a:lnTo>
                  <a:pt x="107939" y="51443"/>
                </a:lnTo>
                <a:lnTo>
                  <a:pt x="108552" y="51885"/>
                </a:lnTo>
                <a:lnTo>
                  <a:pt x="109166" y="52351"/>
                </a:lnTo>
                <a:lnTo>
                  <a:pt x="109509" y="52670"/>
                </a:lnTo>
                <a:lnTo>
                  <a:pt x="109852" y="52989"/>
                </a:lnTo>
                <a:lnTo>
                  <a:pt x="110147" y="53332"/>
                </a:lnTo>
                <a:lnTo>
                  <a:pt x="110441" y="53675"/>
                </a:lnTo>
                <a:lnTo>
                  <a:pt x="110662" y="53970"/>
                </a:lnTo>
                <a:lnTo>
                  <a:pt x="110858" y="54264"/>
                </a:lnTo>
                <a:lnTo>
                  <a:pt x="111005" y="54583"/>
                </a:lnTo>
                <a:lnTo>
                  <a:pt x="111128" y="54877"/>
                </a:lnTo>
                <a:lnTo>
                  <a:pt x="111226" y="55172"/>
                </a:lnTo>
                <a:lnTo>
                  <a:pt x="111300" y="55466"/>
                </a:lnTo>
                <a:lnTo>
                  <a:pt x="111349" y="55785"/>
                </a:lnTo>
                <a:lnTo>
                  <a:pt x="111349" y="56080"/>
                </a:lnTo>
                <a:lnTo>
                  <a:pt x="111324" y="56374"/>
                </a:lnTo>
                <a:lnTo>
                  <a:pt x="111300" y="56668"/>
                </a:lnTo>
                <a:lnTo>
                  <a:pt x="111202" y="56987"/>
                </a:lnTo>
                <a:lnTo>
                  <a:pt x="111104" y="57282"/>
                </a:lnTo>
                <a:lnTo>
                  <a:pt x="110981" y="57576"/>
                </a:lnTo>
                <a:lnTo>
                  <a:pt x="110809" y="57870"/>
                </a:lnTo>
                <a:lnTo>
                  <a:pt x="110613" y="58165"/>
                </a:lnTo>
                <a:lnTo>
                  <a:pt x="110392" y="58459"/>
                </a:lnTo>
                <a:lnTo>
                  <a:pt x="109951" y="58974"/>
                </a:lnTo>
                <a:lnTo>
                  <a:pt x="109484" y="59440"/>
                </a:lnTo>
                <a:lnTo>
                  <a:pt x="108994" y="59857"/>
                </a:lnTo>
                <a:lnTo>
                  <a:pt x="108479" y="60250"/>
                </a:lnTo>
                <a:lnTo>
                  <a:pt x="107939" y="60618"/>
                </a:lnTo>
                <a:lnTo>
                  <a:pt x="107399" y="60961"/>
                </a:lnTo>
                <a:lnTo>
                  <a:pt x="106811" y="61280"/>
                </a:lnTo>
                <a:lnTo>
                  <a:pt x="106246" y="61599"/>
                </a:lnTo>
                <a:lnTo>
                  <a:pt x="105020" y="62188"/>
                </a:lnTo>
                <a:lnTo>
                  <a:pt x="103769" y="62752"/>
                </a:lnTo>
                <a:lnTo>
                  <a:pt x="102493" y="63267"/>
                </a:lnTo>
                <a:lnTo>
                  <a:pt x="101217" y="63709"/>
                </a:lnTo>
                <a:lnTo>
                  <a:pt x="99917" y="64150"/>
                </a:lnTo>
                <a:lnTo>
                  <a:pt x="98617" y="64543"/>
                </a:lnTo>
                <a:lnTo>
                  <a:pt x="97292" y="64911"/>
                </a:lnTo>
                <a:lnTo>
                  <a:pt x="95968" y="65254"/>
                </a:lnTo>
                <a:lnTo>
                  <a:pt x="94716" y="65549"/>
                </a:lnTo>
                <a:lnTo>
                  <a:pt x="93465" y="65819"/>
                </a:lnTo>
                <a:lnTo>
                  <a:pt x="90963" y="66383"/>
                </a:lnTo>
                <a:lnTo>
                  <a:pt x="90816" y="66407"/>
                </a:lnTo>
                <a:lnTo>
                  <a:pt x="90620" y="66407"/>
                </a:lnTo>
                <a:lnTo>
                  <a:pt x="90742" y="65107"/>
                </a:lnTo>
                <a:lnTo>
                  <a:pt x="90865" y="63807"/>
                </a:lnTo>
                <a:lnTo>
                  <a:pt x="90988" y="62531"/>
                </a:lnTo>
                <a:lnTo>
                  <a:pt x="91061" y="61231"/>
                </a:lnTo>
                <a:lnTo>
                  <a:pt x="91135" y="59931"/>
                </a:lnTo>
                <a:lnTo>
                  <a:pt x="91184" y="58631"/>
                </a:lnTo>
                <a:lnTo>
                  <a:pt x="91208" y="57331"/>
                </a:lnTo>
                <a:lnTo>
                  <a:pt x="91208" y="56030"/>
                </a:lnTo>
                <a:lnTo>
                  <a:pt x="91208" y="54730"/>
                </a:lnTo>
                <a:lnTo>
                  <a:pt x="91184" y="53430"/>
                </a:lnTo>
                <a:lnTo>
                  <a:pt x="91135" y="52130"/>
                </a:lnTo>
                <a:lnTo>
                  <a:pt x="91061" y="50830"/>
                </a:lnTo>
                <a:lnTo>
                  <a:pt x="90988" y="49530"/>
                </a:lnTo>
                <a:lnTo>
                  <a:pt x="90865" y="48229"/>
                </a:lnTo>
                <a:lnTo>
                  <a:pt x="90742" y="46929"/>
                </a:lnTo>
                <a:lnTo>
                  <a:pt x="90595" y="45629"/>
                </a:lnTo>
                <a:close/>
                <a:moveTo>
                  <a:pt x="21195" y="45629"/>
                </a:moveTo>
                <a:lnTo>
                  <a:pt x="21465" y="45654"/>
                </a:lnTo>
                <a:lnTo>
                  <a:pt x="21293" y="46954"/>
                </a:lnTo>
                <a:lnTo>
                  <a:pt x="21171" y="48254"/>
                </a:lnTo>
                <a:lnTo>
                  <a:pt x="21048" y="49554"/>
                </a:lnTo>
                <a:lnTo>
                  <a:pt x="20975" y="50854"/>
                </a:lnTo>
                <a:lnTo>
                  <a:pt x="20901" y="52154"/>
                </a:lnTo>
                <a:lnTo>
                  <a:pt x="20876" y="53455"/>
                </a:lnTo>
                <a:lnTo>
                  <a:pt x="20852" y="54755"/>
                </a:lnTo>
                <a:lnTo>
                  <a:pt x="20827" y="56030"/>
                </a:lnTo>
                <a:lnTo>
                  <a:pt x="20827" y="57331"/>
                </a:lnTo>
                <a:lnTo>
                  <a:pt x="20876" y="58631"/>
                </a:lnTo>
                <a:lnTo>
                  <a:pt x="20901" y="59931"/>
                </a:lnTo>
                <a:lnTo>
                  <a:pt x="20975" y="61231"/>
                </a:lnTo>
                <a:lnTo>
                  <a:pt x="21073" y="62531"/>
                </a:lnTo>
                <a:lnTo>
                  <a:pt x="21171" y="63832"/>
                </a:lnTo>
                <a:lnTo>
                  <a:pt x="21318" y="65132"/>
                </a:lnTo>
                <a:lnTo>
                  <a:pt x="21465" y="66456"/>
                </a:lnTo>
                <a:lnTo>
                  <a:pt x="20582" y="66309"/>
                </a:lnTo>
                <a:lnTo>
                  <a:pt x="19748" y="66138"/>
                </a:lnTo>
                <a:lnTo>
                  <a:pt x="17197" y="65549"/>
                </a:lnTo>
                <a:lnTo>
                  <a:pt x="15946" y="65230"/>
                </a:lnTo>
                <a:lnTo>
                  <a:pt x="14670" y="64911"/>
                </a:lnTo>
                <a:lnTo>
                  <a:pt x="13419" y="64543"/>
                </a:lnTo>
                <a:lnTo>
                  <a:pt x="12168" y="64175"/>
                </a:lnTo>
                <a:lnTo>
                  <a:pt x="10941" y="63758"/>
                </a:lnTo>
                <a:lnTo>
                  <a:pt x="9715" y="63316"/>
                </a:lnTo>
                <a:lnTo>
                  <a:pt x="8831" y="62973"/>
                </a:lnTo>
                <a:lnTo>
                  <a:pt x="7948" y="62605"/>
                </a:lnTo>
                <a:lnTo>
                  <a:pt x="7090" y="62237"/>
                </a:lnTo>
                <a:lnTo>
                  <a:pt x="6231" y="61820"/>
                </a:lnTo>
                <a:lnTo>
                  <a:pt x="5397" y="61403"/>
                </a:lnTo>
                <a:lnTo>
                  <a:pt x="4587" y="60912"/>
                </a:lnTo>
                <a:lnTo>
                  <a:pt x="3802" y="60397"/>
                </a:lnTo>
                <a:lnTo>
                  <a:pt x="3017" y="59857"/>
                </a:lnTo>
                <a:lnTo>
                  <a:pt x="2698" y="59588"/>
                </a:lnTo>
                <a:lnTo>
                  <a:pt x="2380" y="59318"/>
                </a:lnTo>
                <a:lnTo>
                  <a:pt x="2085" y="59023"/>
                </a:lnTo>
                <a:lnTo>
                  <a:pt x="1815" y="58729"/>
                </a:lnTo>
                <a:lnTo>
                  <a:pt x="1570" y="58410"/>
                </a:lnTo>
                <a:lnTo>
                  <a:pt x="1325" y="58091"/>
                </a:lnTo>
                <a:lnTo>
                  <a:pt x="1128" y="57723"/>
                </a:lnTo>
                <a:lnTo>
                  <a:pt x="957" y="57355"/>
                </a:lnTo>
                <a:lnTo>
                  <a:pt x="859" y="57036"/>
                </a:lnTo>
                <a:lnTo>
                  <a:pt x="760" y="56742"/>
                </a:lnTo>
                <a:lnTo>
                  <a:pt x="711" y="56448"/>
                </a:lnTo>
                <a:lnTo>
                  <a:pt x="687" y="56178"/>
                </a:lnTo>
                <a:lnTo>
                  <a:pt x="687" y="55883"/>
                </a:lnTo>
                <a:lnTo>
                  <a:pt x="711" y="55613"/>
                </a:lnTo>
                <a:lnTo>
                  <a:pt x="760" y="55344"/>
                </a:lnTo>
                <a:lnTo>
                  <a:pt x="810" y="55074"/>
                </a:lnTo>
                <a:lnTo>
                  <a:pt x="908" y="54804"/>
                </a:lnTo>
                <a:lnTo>
                  <a:pt x="1006" y="54559"/>
                </a:lnTo>
                <a:lnTo>
                  <a:pt x="1128" y="54289"/>
                </a:lnTo>
                <a:lnTo>
                  <a:pt x="1276" y="54043"/>
                </a:lnTo>
                <a:lnTo>
                  <a:pt x="1447" y="53823"/>
                </a:lnTo>
                <a:lnTo>
                  <a:pt x="1619" y="53577"/>
                </a:lnTo>
                <a:lnTo>
                  <a:pt x="2036" y="53111"/>
                </a:lnTo>
                <a:lnTo>
                  <a:pt x="2576" y="52596"/>
                </a:lnTo>
                <a:lnTo>
                  <a:pt x="3140" y="52105"/>
                </a:lnTo>
                <a:lnTo>
                  <a:pt x="3753" y="51664"/>
                </a:lnTo>
                <a:lnTo>
                  <a:pt x="4367" y="51247"/>
                </a:lnTo>
                <a:lnTo>
                  <a:pt x="5004" y="50879"/>
                </a:lnTo>
                <a:lnTo>
                  <a:pt x="5667" y="50511"/>
                </a:lnTo>
                <a:lnTo>
                  <a:pt x="6329" y="50167"/>
                </a:lnTo>
                <a:lnTo>
                  <a:pt x="7016" y="49848"/>
                </a:lnTo>
                <a:lnTo>
                  <a:pt x="7875" y="49480"/>
                </a:lnTo>
                <a:lnTo>
                  <a:pt x="8709" y="49137"/>
                </a:lnTo>
                <a:lnTo>
                  <a:pt x="9567" y="48794"/>
                </a:lnTo>
                <a:lnTo>
                  <a:pt x="10401" y="48499"/>
                </a:lnTo>
                <a:lnTo>
                  <a:pt x="11260" y="48180"/>
                </a:lnTo>
                <a:lnTo>
                  <a:pt x="12143" y="47910"/>
                </a:lnTo>
                <a:lnTo>
                  <a:pt x="13885" y="47371"/>
                </a:lnTo>
                <a:lnTo>
                  <a:pt x="15627" y="46905"/>
                </a:lnTo>
                <a:lnTo>
                  <a:pt x="17393" y="46463"/>
                </a:lnTo>
                <a:lnTo>
                  <a:pt x="19184" y="46046"/>
                </a:lnTo>
                <a:lnTo>
                  <a:pt x="20950" y="45654"/>
                </a:lnTo>
                <a:lnTo>
                  <a:pt x="21195" y="45629"/>
                </a:lnTo>
                <a:close/>
                <a:moveTo>
                  <a:pt x="42023" y="43053"/>
                </a:moveTo>
                <a:lnTo>
                  <a:pt x="42121" y="43078"/>
                </a:lnTo>
                <a:lnTo>
                  <a:pt x="42292" y="43102"/>
                </a:lnTo>
                <a:lnTo>
                  <a:pt x="42121" y="46316"/>
                </a:lnTo>
                <a:lnTo>
                  <a:pt x="41998" y="49554"/>
                </a:lnTo>
                <a:lnTo>
                  <a:pt x="41924" y="52792"/>
                </a:lnTo>
                <a:lnTo>
                  <a:pt x="41924" y="56030"/>
                </a:lnTo>
                <a:lnTo>
                  <a:pt x="41924" y="59269"/>
                </a:lnTo>
                <a:lnTo>
                  <a:pt x="41998" y="62507"/>
                </a:lnTo>
                <a:lnTo>
                  <a:pt x="42121" y="65745"/>
                </a:lnTo>
                <a:lnTo>
                  <a:pt x="42292" y="69008"/>
                </a:lnTo>
                <a:lnTo>
                  <a:pt x="40428" y="68885"/>
                </a:lnTo>
                <a:lnTo>
                  <a:pt x="38637" y="68762"/>
                </a:lnTo>
                <a:lnTo>
                  <a:pt x="35252" y="68444"/>
                </a:lnTo>
                <a:lnTo>
                  <a:pt x="33559" y="68272"/>
                </a:lnTo>
                <a:lnTo>
                  <a:pt x="31867" y="68076"/>
                </a:lnTo>
                <a:lnTo>
                  <a:pt x="29536" y="67757"/>
                </a:lnTo>
                <a:lnTo>
                  <a:pt x="27206" y="67389"/>
                </a:lnTo>
                <a:lnTo>
                  <a:pt x="22545" y="66677"/>
                </a:lnTo>
                <a:lnTo>
                  <a:pt x="22348" y="66628"/>
                </a:lnTo>
                <a:lnTo>
                  <a:pt x="22275" y="66579"/>
                </a:lnTo>
                <a:lnTo>
                  <a:pt x="22226" y="66530"/>
                </a:lnTo>
                <a:lnTo>
                  <a:pt x="22177" y="66456"/>
                </a:lnTo>
                <a:lnTo>
                  <a:pt x="22152" y="66383"/>
                </a:lnTo>
                <a:lnTo>
                  <a:pt x="22103" y="66187"/>
                </a:lnTo>
                <a:lnTo>
                  <a:pt x="21931" y="64568"/>
                </a:lnTo>
                <a:lnTo>
                  <a:pt x="21784" y="62948"/>
                </a:lnTo>
                <a:lnTo>
                  <a:pt x="21661" y="61354"/>
                </a:lnTo>
                <a:lnTo>
                  <a:pt x="21588" y="59735"/>
                </a:lnTo>
                <a:lnTo>
                  <a:pt x="21539" y="58116"/>
                </a:lnTo>
                <a:lnTo>
                  <a:pt x="21514" y="56497"/>
                </a:lnTo>
                <a:lnTo>
                  <a:pt x="21539" y="54877"/>
                </a:lnTo>
                <a:lnTo>
                  <a:pt x="21563" y="53283"/>
                </a:lnTo>
                <a:lnTo>
                  <a:pt x="21612" y="52326"/>
                </a:lnTo>
                <a:lnTo>
                  <a:pt x="21661" y="51394"/>
                </a:lnTo>
                <a:lnTo>
                  <a:pt x="21809" y="49530"/>
                </a:lnTo>
                <a:lnTo>
                  <a:pt x="21980" y="47665"/>
                </a:lnTo>
                <a:lnTo>
                  <a:pt x="22127" y="45801"/>
                </a:lnTo>
                <a:lnTo>
                  <a:pt x="22152" y="45629"/>
                </a:lnTo>
                <a:lnTo>
                  <a:pt x="22177" y="45555"/>
                </a:lnTo>
                <a:lnTo>
                  <a:pt x="22226" y="45482"/>
                </a:lnTo>
                <a:lnTo>
                  <a:pt x="22299" y="45457"/>
                </a:lnTo>
                <a:lnTo>
                  <a:pt x="22348" y="45408"/>
                </a:lnTo>
                <a:lnTo>
                  <a:pt x="22520" y="45359"/>
                </a:lnTo>
                <a:lnTo>
                  <a:pt x="26322" y="44770"/>
                </a:lnTo>
                <a:lnTo>
                  <a:pt x="28236" y="44451"/>
                </a:lnTo>
                <a:lnTo>
                  <a:pt x="30149" y="44182"/>
                </a:lnTo>
                <a:lnTo>
                  <a:pt x="31891" y="43961"/>
                </a:lnTo>
                <a:lnTo>
                  <a:pt x="33608" y="43765"/>
                </a:lnTo>
                <a:lnTo>
                  <a:pt x="37092" y="43421"/>
                </a:lnTo>
                <a:lnTo>
                  <a:pt x="38318" y="43323"/>
                </a:lnTo>
                <a:lnTo>
                  <a:pt x="39569" y="43225"/>
                </a:lnTo>
                <a:lnTo>
                  <a:pt x="42023" y="43053"/>
                </a:lnTo>
                <a:close/>
                <a:moveTo>
                  <a:pt x="69768" y="43053"/>
                </a:moveTo>
                <a:lnTo>
                  <a:pt x="71191" y="43127"/>
                </a:lnTo>
                <a:lnTo>
                  <a:pt x="72564" y="43225"/>
                </a:lnTo>
                <a:lnTo>
                  <a:pt x="76490" y="43593"/>
                </a:lnTo>
                <a:lnTo>
                  <a:pt x="78452" y="43789"/>
                </a:lnTo>
                <a:lnTo>
                  <a:pt x="80415" y="43985"/>
                </a:lnTo>
                <a:lnTo>
                  <a:pt x="81985" y="44206"/>
                </a:lnTo>
                <a:lnTo>
                  <a:pt x="83579" y="44427"/>
                </a:lnTo>
                <a:lnTo>
                  <a:pt x="86744" y="44893"/>
                </a:lnTo>
                <a:lnTo>
                  <a:pt x="87382" y="45016"/>
                </a:lnTo>
                <a:lnTo>
                  <a:pt x="88019" y="45138"/>
                </a:lnTo>
                <a:lnTo>
                  <a:pt x="88657" y="45237"/>
                </a:lnTo>
                <a:lnTo>
                  <a:pt x="89295" y="45335"/>
                </a:lnTo>
                <a:lnTo>
                  <a:pt x="89467" y="45359"/>
                </a:lnTo>
                <a:lnTo>
                  <a:pt x="89614" y="45408"/>
                </a:lnTo>
                <a:lnTo>
                  <a:pt x="89712" y="45482"/>
                </a:lnTo>
                <a:lnTo>
                  <a:pt x="89810" y="45555"/>
                </a:lnTo>
                <a:lnTo>
                  <a:pt x="89884" y="45654"/>
                </a:lnTo>
                <a:lnTo>
                  <a:pt x="89933" y="45776"/>
                </a:lnTo>
                <a:lnTo>
                  <a:pt x="89957" y="45923"/>
                </a:lnTo>
                <a:lnTo>
                  <a:pt x="89982" y="46071"/>
                </a:lnTo>
                <a:lnTo>
                  <a:pt x="90203" y="48916"/>
                </a:lnTo>
                <a:lnTo>
                  <a:pt x="90325" y="50339"/>
                </a:lnTo>
                <a:lnTo>
                  <a:pt x="90423" y="51786"/>
                </a:lnTo>
                <a:lnTo>
                  <a:pt x="90473" y="53258"/>
                </a:lnTo>
                <a:lnTo>
                  <a:pt x="90522" y="54755"/>
                </a:lnTo>
                <a:lnTo>
                  <a:pt x="90522" y="56227"/>
                </a:lnTo>
                <a:lnTo>
                  <a:pt x="90522" y="57723"/>
                </a:lnTo>
                <a:lnTo>
                  <a:pt x="90473" y="59220"/>
                </a:lnTo>
                <a:lnTo>
                  <a:pt x="90399" y="60691"/>
                </a:lnTo>
                <a:lnTo>
                  <a:pt x="90301" y="62188"/>
                </a:lnTo>
                <a:lnTo>
                  <a:pt x="90178" y="63660"/>
                </a:lnTo>
                <a:lnTo>
                  <a:pt x="89933" y="66236"/>
                </a:lnTo>
                <a:lnTo>
                  <a:pt x="89908" y="66407"/>
                </a:lnTo>
                <a:lnTo>
                  <a:pt x="89859" y="66481"/>
                </a:lnTo>
                <a:lnTo>
                  <a:pt x="89810" y="66530"/>
                </a:lnTo>
                <a:lnTo>
                  <a:pt x="89761" y="66579"/>
                </a:lnTo>
                <a:lnTo>
                  <a:pt x="89687" y="66628"/>
                </a:lnTo>
                <a:lnTo>
                  <a:pt x="89516" y="66653"/>
                </a:lnTo>
                <a:lnTo>
                  <a:pt x="85910" y="67241"/>
                </a:lnTo>
                <a:lnTo>
                  <a:pt x="84094" y="67536"/>
                </a:lnTo>
                <a:lnTo>
                  <a:pt x="82279" y="67806"/>
                </a:lnTo>
                <a:lnTo>
                  <a:pt x="80071" y="68051"/>
                </a:lnTo>
                <a:lnTo>
                  <a:pt x="77839" y="68296"/>
                </a:lnTo>
                <a:lnTo>
                  <a:pt x="73399" y="68738"/>
                </a:lnTo>
                <a:lnTo>
                  <a:pt x="72491" y="68836"/>
                </a:lnTo>
                <a:lnTo>
                  <a:pt x="71608" y="68885"/>
                </a:lnTo>
                <a:lnTo>
                  <a:pt x="69768" y="69008"/>
                </a:lnTo>
                <a:lnTo>
                  <a:pt x="69915" y="65770"/>
                </a:lnTo>
                <a:lnTo>
                  <a:pt x="70038" y="62507"/>
                </a:lnTo>
                <a:lnTo>
                  <a:pt x="70111" y="59269"/>
                </a:lnTo>
                <a:lnTo>
                  <a:pt x="70136" y="56030"/>
                </a:lnTo>
                <a:lnTo>
                  <a:pt x="70111" y="52792"/>
                </a:lnTo>
                <a:lnTo>
                  <a:pt x="70038" y="49554"/>
                </a:lnTo>
                <a:lnTo>
                  <a:pt x="69915" y="46291"/>
                </a:lnTo>
                <a:lnTo>
                  <a:pt x="69768" y="43053"/>
                </a:lnTo>
                <a:close/>
                <a:moveTo>
                  <a:pt x="58680" y="42636"/>
                </a:moveTo>
                <a:lnTo>
                  <a:pt x="60765" y="42661"/>
                </a:lnTo>
                <a:lnTo>
                  <a:pt x="62825" y="42734"/>
                </a:lnTo>
                <a:lnTo>
                  <a:pt x="66996" y="42906"/>
                </a:lnTo>
                <a:lnTo>
                  <a:pt x="67879" y="42931"/>
                </a:lnTo>
                <a:lnTo>
                  <a:pt x="68762" y="43004"/>
                </a:lnTo>
                <a:lnTo>
                  <a:pt x="68860" y="43053"/>
                </a:lnTo>
                <a:lnTo>
                  <a:pt x="68958" y="43151"/>
                </a:lnTo>
                <a:lnTo>
                  <a:pt x="69032" y="43249"/>
                </a:lnTo>
                <a:lnTo>
                  <a:pt x="69081" y="43348"/>
                </a:lnTo>
                <a:lnTo>
                  <a:pt x="69277" y="47493"/>
                </a:lnTo>
                <a:lnTo>
                  <a:pt x="69351" y="49554"/>
                </a:lnTo>
                <a:lnTo>
                  <a:pt x="69400" y="51639"/>
                </a:lnTo>
                <a:lnTo>
                  <a:pt x="69424" y="53700"/>
                </a:lnTo>
                <a:lnTo>
                  <a:pt x="69449" y="55761"/>
                </a:lnTo>
                <a:lnTo>
                  <a:pt x="69424" y="57846"/>
                </a:lnTo>
                <a:lnTo>
                  <a:pt x="69400" y="59906"/>
                </a:lnTo>
                <a:lnTo>
                  <a:pt x="69253" y="64273"/>
                </a:lnTo>
                <a:lnTo>
                  <a:pt x="69081" y="68615"/>
                </a:lnTo>
                <a:lnTo>
                  <a:pt x="69081" y="68811"/>
                </a:lnTo>
                <a:lnTo>
                  <a:pt x="69056" y="68885"/>
                </a:lnTo>
                <a:lnTo>
                  <a:pt x="69007" y="68959"/>
                </a:lnTo>
                <a:lnTo>
                  <a:pt x="68958" y="69008"/>
                </a:lnTo>
                <a:lnTo>
                  <a:pt x="68885" y="69032"/>
                </a:lnTo>
                <a:lnTo>
                  <a:pt x="68811" y="69057"/>
                </a:lnTo>
                <a:lnTo>
                  <a:pt x="68688" y="69081"/>
                </a:lnTo>
                <a:lnTo>
                  <a:pt x="66726" y="69179"/>
                </a:lnTo>
                <a:lnTo>
                  <a:pt x="64763" y="69278"/>
                </a:lnTo>
                <a:lnTo>
                  <a:pt x="62825" y="69327"/>
                </a:lnTo>
                <a:lnTo>
                  <a:pt x="60863" y="69376"/>
                </a:lnTo>
                <a:lnTo>
                  <a:pt x="58900" y="69425"/>
                </a:lnTo>
                <a:lnTo>
                  <a:pt x="54975" y="69425"/>
                </a:lnTo>
                <a:lnTo>
                  <a:pt x="53013" y="69400"/>
                </a:lnTo>
                <a:lnTo>
                  <a:pt x="50609" y="69351"/>
                </a:lnTo>
                <a:lnTo>
                  <a:pt x="48205" y="69253"/>
                </a:lnTo>
                <a:lnTo>
                  <a:pt x="43372" y="69081"/>
                </a:lnTo>
                <a:lnTo>
                  <a:pt x="43176" y="69057"/>
                </a:lnTo>
                <a:lnTo>
                  <a:pt x="43127" y="69008"/>
                </a:lnTo>
                <a:lnTo>
                  <a:pt x="43053" y="68983"/>
                </a:lnTo>
                <a:lnTo>
                  <a:pt x="43028" y="68934"/>
                </a:lnTo>
                <a:lnTo>
                  <a:pt x="43004" y="68861"/>
                </a:lnTo>
                <a:lnTo>
                  <a:pt x="42979" y="68664"/>
                </a:lnTo>
                <a:lnTo>
                  <a:pt x="42857" y="66211"/>
                </a:lnTo>
                <a:lnTo>
                  <a:pt x="42783" y="64960"/>
                </a:lnTo>
                <a:lnTo>
                  <a:pt x="42734" y="63733"/>
                </a:lnTo>
                <a:lnTo>
                  <a:pt x="42660" y="60054"/>
                </a:lnTo>
                <a:lnTo>
                  <a:pt x="42636" y="58214"/>
                </a:lnTo>
                <a:lnTo>
                  <a:pt x="42611" y="56398"/>
                </a:lnTo>
                <a:lnTo>
                  <a:pt x="42660" y="53994"/>
                </a:lnTo>
                <a:lnTo>
                  <a:pt x="42685" y="51590"/>
                </a:lnTo>
                <a:lnTo>
                  <a:pt x="42808" y="46782"/>
                </a:lnTo>
                <a:lnTo>
                  <a:pt x="42881" y="44918"/>
                </a:lnTo>
                <a:lnTo>
                  <a:pt x="42979" y="43004"/>
                </a:lnTo>
                <a:lnTo>
                  <a:pt x="44672" y="42906"/>
                </a:lnTo>
                <a:lnTo>
                  <a:pt x="45482" y="42857"/>
                </a:lnTo>
                <a:lnTo>
                  <a:pt x="46291" y="42808"/>
                </a:lnTo>
                <a:lnTo>
                  <a:pt x="52473" y="42685"/>
                </a:lnTo>
                <a:lnTo>
                  <a:pt x="55564" y="42661"/>
                </a:lnTo>
                <a:lnTo>
                  <a:pt x="58680" y="42636"/>
                </a:lnTo>
                <a:close/>
                <a:moveTo>
                  <a:pt x="111177" y="58803"/>
                </a:moveTo>
                <a:lnTo>
                  <a:pt x="111055" y="59563"/>
                </a:lnTo>
                <a:lnTo>
                  <a:pt x="110932" y="60348"/>
                </a:lnTo>
                <a:lnTo>
                  <a:pt x="110785" y="60986"/>
                </a:lnTo>
                <a:lnTo>
                  <a:pt x="110637" y="61624"/>
                </a:lnTo>
                <a:lnTo>
                  <a:pt x="110466" y="62262"/>
                </a:lnTo>
                <a:lnTo>
                  <a:pt x="110270" y="62875"/>
                </a:lnTo>
                <a:lnTo>
                  <a:pt x="110049" y="63488"/>
                </a:lnTo>
                <a:lnTo>
                  <a:pt x="109828" y="64101"/>
                </a:lnTo>
                <a:lnTo>
                  <a:pt x="109607" y="64715"/>
                </a:lnTo>
                <a:lnTo>
                  <a:pt x="109337" y="65303"/>
                </a:lnTo>
                <a:lnTo>
                  <a:pt x="109067" y="65892"/>
                </a:lnTo>
                <a:lnTo>
                  <a:pt x="108773" y="66481"/>
                </a:lnTo>
                <a:lnTo>
                  <a:pt x="108479" y="67045"/>
                </a:lnTo>
                <a:lnTo>
                  <a:pt x="108160" y="67634"/>
                </a:lnTo>
                <a:lnTo>
                  <a:pt x="107841" y="68198"/>
                </a:lnTo>
                <a:lnTo>
                  <a:pt x="107497" y="68738"/>
                </a:lnTo>
                <a:lnTo>
                  <a:pt x="106761" y="69842"/>
                </a:lnTo>
                <a:lnTo>
                  <a:pt x="106295" y="70480"/>
                </a:lnTo>
                <a:lnTo>
                  <a:pt x="105829" y="71117"/>
                </a:lnTo>
                <a:lnTo>
                  <a:pt x="105339" y="71731"/>
                </a:lnTo>
                <a:lnTo>
                  <a:pt x="104848" y="72344"/>
                </a:lnTo>
                <a:lnTo>
                  <a:pt x="104333" y="72933"/>
                </a:lnTo>
                <a:lnTo>
                  <a:pt x="103793" y="73497"/>
                </a:lnTo>
                <a:lnTo>
                  <a:pt x="103253" y="74061"/>
                </a:lnTo>
                <a:lnTo>
                  <a:pt x="102689" y="74626"/>
                </a:lnTo>
                <a:lnTo>
                  <a:pt x="102125" y="75165"/>
                </a:lnTo>
                <a:lnTo>
                  <a:pt x="101561" y="75680"/>
                </a:lnTo>
                <a:lnTo>
                  <a:pt x="100972" y="76196"/>
                </a:lnTo>
                <a:lnTo>
                  <a:pt x="100359" y="76711"/>
                </a:lnTo>
                <a:lnTo>
                  <a:pt x="99132" y="77692"/>
                </a:lnTo>
                <a:lnTo>
                  <a:pt x="97881" y="78624"/>
                </a:lnTo>
                <a:lnTo>
                  <a:pt x="96875" y="79336"/>
                </a:lnTo>
                <a:lnTo>
                  <a:pt x="95869" y="79998"/>
                </a:lnTo>
                <a:lnTo>
                  <a:pt x="94864" y="80636"/>
                </a:lnTo>
                <a:lnTo>
                  <a:pt x="93809" y="81249"/>
                </a:lnTo>
                <a:lnTo>
                  <a:pt x="92778" y="81838"/>
                </a:lnTo>
                <a:lnTo>
                  <a:pt x="91699" y="82402"/>
                </a:lnTo>
                <a:lnTo>
                  <a:pt x="90620" y="82966"/>
                </a:lnTo>
                <a:lnTo>
                  <a:pt x="89540" y="83481"/>
                </a:lnTo>
                <a:lnTo>
                  <a:pt x="88755" y="83849"/>
                </a:lnTo>
                <a:lnTo>
                  <a:pt x="87946" y="84217"/>
                </a:lnTo>
                <a:lnTo>
                  <a:pt x="86351" y="84904"/>
                </a:lnTo>
                <a:lnTo>
                  <a:pt x="86204" y="84806"/>
                </a:lnTo>
                <a:lnTo>
                  <a:pt x="86817" y="83113"/>
                </a:lnTo>
                <a:lnTo>
                  <a:pt x="87332" y="81593"/>
                </a:lnTo>
                <a:lnTo>
                  <a:pt x="87799" y="80072"/>
                </a:lnTo>
                <a:lnTo>
                  <a:pt x="88240" y="78526"/>
                </a:lnTo>
                <a:lnTo>
                  <a:pt x="88657" y="76981"/>
                </a:lnTo>
                <a:lnTo>
                  <a:pt x="89050" y="75411"/>
                </a:lnTo>
                <a:lnTo>
                  <a:pt x="89393" y="73865"/>
                </a:lnTo>
                <a:lnTo>
                  <a:pt x="89687" y="72270"/>
                </a:lnTo>
                <a:lnTo>
                  <a:pt x="89982" y="70700"/>
                </a:lnTo>
                <a:lnTo>
                  <a:pt x="90227" y="69081"/>
                </a:lnTo>
                <a:lnTo>
                  <a:pt x="90473" y="67462"/>
                </a:lnTo>
                <a:lnTo>
                  <a:pt x="90522" y="67364"/>
                </a:lnTo>
                <a:lnTo>
                  <a:pt x="90620" y="67241"/>
                </a:lnTo>
                <a:lnTo>
                  <a:pt x="90718" y="67168"/>
                </a:lnTo>
                <a:lnTo>
                  <a:pt x="90840" y="67119"/>
                </a:lnTo>
                <a:lnTo>
                  <a:pt x="92778" y="66653"/>
                </a:lnTo>
                <a:lnTo>
                  <a:pt x="94716" y="66187"/>
                </a:lnTo>
                <a:lnTo>
                  <a:pt x="96679" y="65720"/>
                </a:lnTo>
                <a:lnTo>
                  <a:pt x="98617" y="65230"/>
                </a:lnTo>
                <a:lnTo>
                  <a:pt x="99844" y="64862"/>
                </a:lnTo>
                <a:lnTo>
                  <a:pt x="101070" y="64494"/>
                </a:lnTo>
                <a:lnTo>
                  <a:pt x="102272" y="64077"/>
                </a:lnTo>
                <a:lnTo>
                  <a:pt x="103474" y="63611"/>
                </a:lnTo>
                <a:lnTo>
                  <a:pt x="104652" y="63120"/>
                </a:lnTo>
                <a:lnTo>
                  <a:pt x="105216" y="62850"/>
                </a:lnTo>
                <a:lnTo>
                  <a:pt x="105805" y="62580"/>
                </a:lnTo>
                <a:lnTo>
                  <a:pt x="106369" y="62286"/>
                </a:lnTo>
                <a:lnTo>
                  <a:pt x="106933" y="61967"/>
                </a:lnTo>
                <a:lnTo>
                  <a:pt x="107473" y="61648"/>
                </a:lnTo>
                <a:lnTo>
                  <a:pt x="108037" y="61305"/>
                </a:lnTo>
                <a:lnTo>
                  <a:pt x="108405" y="61035"/>
                </a:lnTo>
                <a:lnTo>
                  <a:pt x="108773" y="60765"/>
                </a:lnTo>
                <a:lnTo>
                  <a:pt x="109460" y="60176"/>
                </a:lnTo>
                <a:lnTo>
                  <a:pt x="110147" y="59563"/>
                </a:lnTo>
                <a:lnTo>
                  <a:pt x="110834" y="58950"/>
                </a:lnTo>
                <a:lnTo>
                  <a:pt x="110956" y="58876"/>
                </a:lnTo>
                <a:lnTo>
                  <a:pt x="111055" y="58827"/>
                </a:lnTo>
                <a:lnTo>
                  <a:pt x="111177" y="58803"/>
                </a:lnTo>
                <a:close/>
                <a:moveTo>
                  <a:pt x="957" y="58803"/>
                </a:moveTo>
                <a:lnTo>
                  <a:pt x="1128" y="58901"/>
                </a:lnTo>
                <a:lnTo>
                  <a:pt x="1202" y="58950"/>
                </a:lnTo>
                <a:lnTo>
                  <a:pt x="1276" y="59023"/>
                </a:lnTo>
                <a:lnTo>
                  <a:pt x="1595" y="59367"/>
                </a:lnTo>
                <a:lnTo>
                  <a:pt x="1938" y="59686"/>
                </a:lnTo>
                <a:lnTo>
                  <a:pt x="2281" y="60005"/>
                </a:lnTo>
                <a:lnTo>
                  <a:pt x="2625" y="60324"/>
                </a:lnTo>
                <a:lnTo>
                  <a:pt x="2993" y="60593"/>
                </a:lnTo>
                <a:lnTo>
                  <a:pt x="3361" y="60888"/>
                </a:lnTo>
                <a:lnTo>
                  <a:pt x="4146" y="61403"/>
                </a:lnTo>
                <a:lnTo>
                  <a:pt x="4931" y="61869"/>
                </a:lnTo>
                <a:lnTo>
                  <a:pt x="5765" y="62311"/>
                </a:lnTo>
                <a:lnTo>
                  <a:pt x="6599" y="62703"/>
                </a:lnTo>
                <a:lnTo>
                  <a:pt x="7458" y="63096"/>
                </a:lnTo>
                <a:lnTo>
                  <a:pt x="8267" y="63439"/>
                </a:lnTo>
                <a:lnTo>
                  <a:pt x="9101" y="63782"/>
                </a:lnTo>
                <a:lnTo>
                  <a:pt x="9935" y="64101"/>
                </a:lnTo>
                <a:lnTo>
                  <a:pt x="10769" y="64396"/>
                </a:lnTo>
                <a:lnTo>
                  <a:pt x="11603" y="64690"/>
                </a:lnTo>
                <a:lnTo>
                  <a:pt x="12438" y="64960"/>
                </a:lnTo>
                <a:lnTo>
                  <a:pt x="14155" y="65451"/>
                </a:lnTo>
                <a:lnTo>
                  <a:pt x="15847" y="65892"/>
                </a:lnTo>
                <a:lnTo>
                  <a:pt x="17589" y="66309"/>
                </a:lnTo>
                <a:lnTo>
                  <a:pt x="19306" y="66702"/>
                </a:lnTo>
                <a:lnTo>
                  <a:pt x="21048" y="67070"/>
                </a:lnTo>
                <a:lnTo>
                  <a:pt x="21220" y="67119"/>
                </a:lnTo>
                <a:lnTo>
                  <a:pt x="21342" y="67168"/>
                </a:lnTo>
                <a:lnTo>
                  <a:pt x="21441" y="67241"/>
                </a:lnTo>
                <a:lnTo>
                  <a:pt x="21514" y="67340"/>
                </a:lnTo>
                <a:lnTo>
                  <a:pt x="21563" y="67438"/>
                </a:lnTo>
                <a:lnTo>
                  <a:pt x="21588" y="67536"/>
                </a:lnTo>
                <a:lnTo>
                  <a:pt x="21637" y="67806"/>
                </a:lnTo>
                <a:lnTo>
                  <a:pt x="22201" y="71191"/>
                </a:lnTo>
                <a:lnTo>
                  <a:pt x="22520" y="72884"/>
                </a:lnTo>
                <a:lnTo>
                  <a:pt x="22839" y="74576"/>
                </a:lnTo>
                <a:lnTo>
                  <a:pt x="23109" y="75828"/>
                </a:lnTo>
                <a:lnTo>
                  <a:pt x="23403" y="77079"/>
                </a:lnTo>
                <a:lnTo>
                  <a:pt x="23722" y="78305"/>
                </a:lnTo>
                <a:lnTo>
                  <a:pt x="24065" y="79532"/>
                </a:lnTo>
                <a:lnTo>
                  <a:pt x="24458" y="80758"/>
                </a:lnTo>
                <a:lnTo>
                  <a:pt x="24851" y="81985"/>
                </a:lnTo>
                <a:lnTo>
                  <a:pt x="25268" y="83187"/>
                </a:lnTo>
                <a:lnTo>
                  <a:pt x="25709" y="84414"/>
                </a:lnTo>
                <a:lnTo>
                  <a:pt x="25758" y="84634"/>
                </a:lnTo>
                <a:lnTo>
                  <a:pt x="25856" y="84953"/>
                </a:lnTo>
                <a:lnTo>
                  <a:pt x="25856" y="84953"/>
                </a:lnTo>
                <a:lnTo>
                  <a:pt x="24581" y="84414"/>
                </a:lnTo>
                <a:lnTo>
                  <a:pt x="23428" y="83923"/>
                </a:lnTo>
                <a:lnTo>
                  <a:pt x="21980" y="83261"/>
                </a:lnTo>
                <a:lnTo>
                  <a:pt x="20582" y="82549"/>
                </a:lnTo>
                <a:lnTo>
                  <a:pt x="19184" y="81789"/>
                </a:lnTo>
                <a:lnTo>
                  <a:pt x="17810" y="81004"/>
                </a:lnTo>
                <a:lnTo>
                  <a:pt x="16461" y="80170"/>
                </a:lnTo>
                <a:lnTo>
                  <a:pt x="15136" y="79311"/>
                </a:lnTo>
                <a:lnTo>
                  <a:pt x="13836" y="78403"/>
                </a:lnTo>
                <a:lnTo>
                  <a:pt x="12560" y="77447"/>
                </a:lnTo>
                <a:lnTo>
                  <a:pt x="11481" y="76564"/>
                </a:lnTo>
                <a:lnTo>
                  <a:pt x="10450" y="75656"/>
                </a:lnTo>
                <a:lnTo>
                  <a:pt x="9445" y="74724"/>
                </a:lnTo>
                <a:lnTo>
                  <a:pt x="8463" y="73742"/>
                </a:lnTo>
                <a:lnTo>
                  <a:pt x="7531" y="72737"/>
                </a:lnTo>
                <a:lnTo>
                  <a:pt x="6648" y="71682"/>
                </a:lnTo>
                <a:lnTo>
                  <a:pt x="6206" y="71142"/>
                </a:lnTo>
                <a:lnTo>
                  <a:pt x="5789" y="70578"/>
                </a:lnTo>
                <a:lnTo>
                  <a:pt x="5397" y="70038"/>
                </a:lnTo>
                <a:lnTo>
                  <a:pt x="5004" y="69449"/>
                </a:lnTo>
                <a:lnTo>
                  <a:pt x="4612" y="68885"/>
                </a:lnTo>
                <a:lnTo>
                  <a:pt x="4269" y="68296"/>
                </a:lnTo>
                <a:lnTo>
                  <a:pt x="3901" y="67708"/>
                </a:lnTo>
                <a:lnTo>
                  <a:pt x="3582" y="67119"/>
                </a:lnTo>
                <a:lnTo>
                  <a:pt x="3263" y="66506"/>
                </a:lnTo>
                <a:lnTo>
                  <a:pt x="2968" y="65917"/>
                </a:lnTo>
                <a:lnTo>
                  <a:pt x="2698" y="65279"/>
                </a:lnTo>
                <a:lnTo>
                  <a:pt x="2429" y="64666"/>
                </a:lnTo>
                <a:lnTo>
                  <a:pt x="2183" y="64052"/>
                </a:lnTo>
                <a:lnTo>
                  <a:pt x="1938" y="63415"/>
                </a:lnTo>
                <a:lnTo>
                  <a:pt x="1742" y="62752"/>
                </a:lnTo>
                <a:lnTo>
                  <a:pt x="1545" y="62114"/>
                </a:lnTo>
                <a:lnTo>
                  <a:pt x="1374" y="61452"/>
                </a:lnTo>
                <a:lnTo>
                  <a:pt x="1202" y="60790"/>
                </a:lnTo>
                <a:lnTo>
                  <a:pt x="1079" y="60127"/>
                </a:lnTo>
                <a:lnTo>
                  <a:pt x="957" y="59440"/>
                </a:lnTo>
                <a:lnTo>
                  <a:pt x="908" y="58999"/>
                </a:lnTo>
                <a:lnTo>
                  <a:pt x="932" y="58925"/>
                </a:lnTo>
                <a:lnTo>
                  <a:pt x="957" y="58803"/>
                </a:lnTo>
                <a:close/>
                <a:moveTo>
                  <a:pt x="89786" y="67389"/>
                </a:moveTo>
                <a:lnTo>
                  <a:pt x="89638" y="68566"/>
                </a:lnTo>
                <a:lnTo>
                  <a:pt x="89467" y="69719"/>
                </a:lnTo>
                <a:lnTo>
                  <a:pt x="89246" y="70970"/>
                </a:lnTo>
                <a:lnTo>
                  <a:pt x="89025" y="72221"/>
                </a:lnTo>
                <a:lnTo>
                  <a:pt x="88780" y="73473"/>
                </a:lnTo>
                <a:lnTo>
                  <a:pt x="88510" y="74699"/>
                </a:lnTo>
                <a:lnTo>
                  <a:pt x="88240" y="75950"/>
                </a:lnTo>
                <a:lnTo>
                  <a:pt x="87921" y="77177"/>
                </a:lnTo>
                <a:lnTo>
                  <a:pt x="87578" y="78403"/>
                </a:lnTo>
                <a:lnTo>
                  <a:pt x="87234" y="79605"/>
                </a:lnTo>
                <a:lnTo>
                  <a:pt x="86793" y="80955"/>
                </a:lnTo>
                <a:lnTo>
                  <a:pt x="86351" y="82304"/>
                </a:lnTo>
                <a:lnTo>
                  <a:pt x="85419" y="84978"/>
                </a:lnTo>
                <a:lnTo>
                  <a:pt x="85345" y="85101"/>
                </a:lnTo>
                <a:lnTo>
                  <a:pt x="85247" y="85248"/>
                </a:lnTo>
                <a:lnTo>
                  <a:pt x="85100" y="85346"/>
                </a:lnTo>
                <a:lnTo>
                  <a:pt x="84977" y="85419"/>
                </a:lnTo>
                <a:lnTo>
                  <a:pt x="83383" y="86008"/>
                </a:lnTo>
                <a:lnTo>
                  <a:pt x="81764" y="86572"/>
                </a:lnTo>
                <a:lnTo>
                  <a:pt x="80169" y="87088"/>
                </a:lnTo>
                <a:lnTo>
                  <a:pt x="78526" y="87554"/>
                </a:lnTo>
                <a:lnTo>
                  <a:pt x="76907" y="87995"/>
                </a:lnTo>
                <a:lnTo>
                  <a:pt x="75238" y="88388"/>
                </a:lnTo>
                <a:lnTo>
                  <a:pt x="73595" y="88756"/>
                </a:lnTo>
                <a:lnTo>
                  <a:pt x="71927" y="89075"/>
                </a:lnTo>
                <a:lnTo>
                  <a:pt x="70921" y="89246"/>
                </a:lnTo>
                <a:lnTo>
                  <a:pt x="69891" y="89418"/>
                </a:lnTo>
                <a:lnTo>
                  <a:pt x="67879" y="89713"/>
                </a:lnTo>
                <a:lnTo>
                  <a:pt x="67634" y="89737"/>
                </a:lnTo>
                <a:lnTo>
                  <a:pt x="67339" y="89762"/>
                </a:lnTo>
                <a:lnTo>
                  <a:pt x="67781" y="87235"/>
                </a:lnTo>
                <a:lnTo>
                  <a:pt x="67977" y="85984"/>
                </a:lnTo>
                <a:lnTo>
                  <a:pt x="68149" y="84757"/>
                </a:lnTo>
                <a:lnTo>
                  <a:pt x="68738" y="79949"/>
                </a:lnTo>
                <a:lnTo>
                  <a:pt x="69277" y="75141"/>
                </a:lnTo>
                <a:lnTo>
                  <a:pt x="69400" y="73865"/>
                </a:lnTo>
                <a:lnTo>
                  <a:pt x="69498" y="72589"/>
                </a:lnTo>
                <a:lnTo>
                  <a:pt x="69596" y="71314"/>
                </a:lnTo>
                <a:lnTo>
                  <a:pt x="69694" y="70038"/>
                </a:lnTo>
                <a:lnTo>
                  <a:pt x="69743" y="69915"/>
                </a:lnTo>
                <a:lnTo>
                  <a:pt x="69841" y="69817"/>
                </a:lnTo>
                <a:lnTo>
                  <a:pt x="69940" y="69719"/>
                </a:lnTo>
                <a:lnTo>
                  <a:pt x="70038" y="69695"/>
                </a:lnTo>
                <a:lnTo>
                  <a:pt x="71878" y="69547"/>
                </a:lnTo>
                <a:lnTo>
                  <a:pt x="73693" y="69400"/>
                </a:lnTo>
                <a:lnTo>
                  <a:pt x="75533" y="69253"/>
                </a:lnTo>
                <a:lnTo>
                  <a:pt x="77348" y="69081"/>
                </a:lnTo>
                <a:lnTo>
                  <a:pt x="79384" y="68836"/>
                </a:lnTo>
                <a:lnTo>
                  <a:pt x="81420" y="68591"/>
                </a:lnTo>
                <a:lnTo>
                  <a:pt x="85493" y="68026"/>
                </a:lnTo>
                <a:lnTo>
                  <a:pt x="86474" y="67879"/>
                </a:lnTo>
                <a:lnTo>
                  <a:pt x="87455" y="67732"/>
                </a:lnTo>
                <a:lnTo>
                  <a:pt x="89393" y="67389"/>
                </a:lnTo>
                <a:close/>
                <a:moveTo>
                  <a:pt x="22250" y="67340"/>
                </a:moveTo>
                <a:lnTo>
                  <a:pt x="23501" y="67560"/>
                </a:lnTo>
                <a:lnTo>
                  <a:pt x="24679" y="67757"/>
                </a:lnTo>
                <a:lnTo>
                  <a:pt x="29291" y="68394"/>
                </a:lnTo>
                <a:lnTo>
                  <a:pt x="31597" y="68689"/>
                </a:lnTo>
                <a:lnTo>
                  <a:pt x="33878" y="68983"/>
                </a:lnTo>
                <a:lnTo>
                  <a:pt x="35914" y="69179"/>
                </a:lnTo>
                <a:lnTo>
                  <a:pt x="37926" y="69351"/>
                </a:lnTo>
                <a:lnTo>
                  <a:pt x="41974" y="69670"/>
                </a:lnTo>
                <a:lnTo>
                  <a:pt x="42096" y="69695"/>
                </a:lnTo>
                <a:lnTo>
                  <a:pt x="42194" y="69719"/>
                </a:lnTo>
                <a:lnTo>
                  <a:pt x="42243" y="69768"/>
                </a:lnTo>
                <a:lnTo>
                  <a:pt x="42292" y="69817"/>
                </a:lnTo>
                <a:lnTo>
                  <a:pt x="42317" y="69891"/>
                </a:lnTo>
                <a:lnTo>
                  <a:pt x="42342" y="69964"/>
                </a:lnTo>
                <a:lnTo>
                  <a:pt x="42366" y="70161"/>
                </a:lnTo>
                <a:lnTo>
                  <a:pt x="42489" y="72172"/>
                </a:lnTo>
                <a:lnTo>
                  <a:pt x="42562" y="73203"/>
                </a:lnTo>
                <a:lnTo>
                  <a:pt x="42660" y="74208"/>
                </a:lnTo>
                <a:lnTo>
                  <a:pt x="43323" y="79851"/>
                </a:lnTo>
                <a:lnTo>
                  <a:pt x="44010" y="85493"/>
                </a:lnTo>
                <a:lnTo>
                  <a:pt x="44132" y="86450"/>
                </a:lnTo>
                <a:lnTo>
                  <a:pt x="44304" y="87382"/>
                </a:lnTo>
                <a:lnTo>
                  <a:pt x="44623" y="89246"/>
                </a:lnTo>
                <a:lnTo>
                  <a:pt x="44697" y="89786"/>
                </a:lnTo>
                <a:lnTo>
                  <a:pt x="43813" y="89663"/>
                </a:lnTo>
                <a:lnTo>
                  <a:pt x="42930" y="89565"/>
                </a:lnTo>
                <a:lnTo>
                  <a:pt x="41139" y="89271"/>
                </a:lnTo>
                <a:lnTo>
                  <a:pt x="39324" y="88928"/>
                </a:lnTo>
                <a:lnTo>
                  <a:pt x="37533" y="88560"/>
                </a:lnTo>
                <a:lnTo>
                  <a:pt x="35767" y="88142"/>
                </a:lnTo>
                <a:lnTo>
                  <a:pt x="34001" y="87676"/>
                </a:lnTo>
                <a:lnTo>
                  <a:pt x="32235" y="87186"/>
                </a:lnTo>
                <a:lnTo>
                  <a:pt x="30493" y="86646"/>
                </a:lnTo>
                <a:lnTo>
                  <a:pt x="28751" y="86057"/>
                </a:lnTo>
                <a:lnTo>
                  <a:pt x="28334" y="85886"/>
                </a:lnTo>
                <a:lnTo>
                  <a:pt x="28138" y="85812"/>
                </a:lnTo>
                <a:lnTo>
                  <a:pt x="27917" y="85763"/>
                </a:lnTo>
                <a:lnTo>
                  <a:pt x="27598" y="85689"/>
                </a:lnTo>
                <a:lnTo>
                  <a:pt x="27328" y="85567"/>
                </a:lnTo>
                <a:lnTo>
                  <a:pt x="27083" y="85395"/>
                </a:lnTo>
                <a:lnTo>
                  <a:pt x="26862" y="85223"/>
                </a:lnTo>
                <a:lnTo>
                  <a:pt x="26690" y="84978"/>
                </a:lnTo>
                <a:lnTo>
                  <a:pt x="26543" y="84733"/>
                </a:lnTo>
                <a:lnTo>
                  <a:pt x="26396" y="84463"/>
                </a:lnTo>
                <a:lnTo>
                  <a:pt x="26273" y="84144"/>
                </a:lnTo>
                <a:lnTo>
                  <a:pt x="25734" y="82549"/>
                </a:lnTo>
                <a:lnTo>
                  <a:pt x="25218" y="80955"/>
                </a:lnTo>
                <a:lnTo>
                  <a:pt x="24728" y="79360"/>
                </a:lnTo>
                <a:lnTo>
                  <a:pt x="24286" y="77741"/>
                </a:lnTo>
                <a:lnTo>
                  <a:pt x="23869" y="76122"/>
                </a:lnTo>
                <a:lnTo>
                  <a:pt x="23501" y="74503"/>
                </a:lnTo>
                <a:lnTo>
                  <a:pt x="23158" y="72859"/>
                </a:lnTo>
                <a:lnTo>
                  <a:pt x="22839" y="71216"/>
                </a:lnTo>
                <a:lnTo>
                  <a:pt x="22667" y="70283"/>
                </a:lnTo>
                <a:lnTo>
                  <a:pt x="22520" y="69327"/>
                </a:lnTo>
                <a:lnTo>
                  <a:pt x="22250" y="67340"/>
                </a:lnTo>
                <a:close/>
                <a:moveTo>
                  <a:pt x="43028" y="69768"/>
                </a:moveTo>
                <a:lnTo>
                  <a:pt x="46291" y="69915"/>
                </a:lnTo>
                <a:lnTo>
                  <a:pt x="49529" y="70038"/>
                </a:lnTo>
                <a:lnTo>
                  <a:pt x="52767" y="70112"/>
                </a:lnTo>
                <a:lnTo>
                  <a:pt x="56006" y="70136"/>
                </a:lnTo>
                <a:lnTo>
                  <a:pt x="59268" y="70112"/>
                </a:lnTo>
                <a:lnTo>
                  <a:pt x="62506" y="70038"/>
                </a:lnTo>
                <a:lnTo>
                  <a:pt x="65745" y="69915"/>
                </a:lnTo>
                <a:lnTo>
                  <a:pt x="69007" y="69768"/>
                </a:lnTo>
                <a:lnTo>
                  <a:pt x="69007" y="69768"/>
                </a:lnTo>
                <a:lnTo>
                  <a:pt x="68934" y="71117"/>
                </a:lnTo>
                <a:lnTo>
                  <a:pt x="68836" y="72393"/>
                </a:lnTo>
                <a:lnTo>
                  <a:pt x="68345" y="77422"/>
                </a:lnTo>
                <a:lnTo>
                  <a:pt x="68075" y="79924"/>
                </a:lnTo>
                <a:lnTo>
                  <a:pt x="67781" y="82427"/>
                </a:lnTo>
                <a:lnTo>
                  <a:pt x="67535" y="84193"/>
                </a:lnTo>
                <a:lnTo>
                  <a:pt x="67266" y="85959"/>
                </a:lnTo>
                <a:lnTo>
                  <a:pt x="66947" y="87725"/>
                </a:lnTo>
                <a:lnTo>
                  <a:pt x="66677" y="89516"/>
                </a:lnTo>
                <a:lnTo>
                  <a:pt x="66603" y="89713"/>
                </a:lnTo>
                <a:lnTo>
                  <a:pt x="66579" y="89786"/>
                </a:lnTo>
                <a:lnTo>
                  <a:pt x="66530" y="89835"/>
                </a:lnTo>
                <a:lnTo>
                  <a:pt x="66456" y="89884"/>
                </a:lnTo>
                <a:lnTo>
                  <a:pt x="66382" y="89909"/>
                </a:lnTo>
                <a:lnTo>
                  <a:pt x="66211" y="89933"/>
                </a:lnTo>
                <a:lnTo>
                  <a:pt x="62997" y="90228"/>
                </a:lnTo>
                <a:lnTo>
                  <a:pt x="61403" y="90350"/>
                </a:lnTo>
                <a:lnTo>
                  <a:pt x="59808" y="90424"/>
                </a:lnTo>
                <a:lnTo>
                  <a:pt x="58017" y="90473"/>
                </a:lnTo>
                <a:lnTo>
                  <a:pt x="56202" y="90498"/>
                </a:lnTo>
                <a:lnTo>
                  <a:pt x="54411" y="90473"/>
                </a:lnTo>
                <a:lnTo>
                  <a:pt x="52620" y="90424"/>
                </a:lnTo>
                <a:lnTo>
                  <a:pt x="50928" y="90350"/>
                </a:lnTo>
                <a:lnTo>
                  <a:pt x="49235" y="90228"/>
                </a:lnTo>
                <a:lnTo>
                  <a:pt x="45825" y="89933"/>
                </a:lnTo>
                <a:lnTo>
                  <a:pt x="45653" y="89909"/>
                </a:lnTo>
                <a:lnTo>
                  <a:pt x="45580" y="89884"/>
                </a:lnTo>
                <a:lnTo>
                  <a:pt x="45506" y="89835"/>
                </a:lnTo>
                <a:lnTo>
                  <a:pt x="45457" y="89762"/>
                </a:lnTo>
                <a:lnTo>
                  <a:pt x="45433" y="89688"/>
                </a:lnTo>
                <a:lnTo>
                  <a:pt x="45383" y="89492"/>
                </a:lnTo>
                <a:lnTo>
                  <a:pt x="45065" y="87505"/>
                </a:lnTo>
                <a:lnTo>
                  <a:pt x="44721" y="85542"/>
                </a:lnTo>
                <a:lnTo>
                  <a:pt x="44427" y="83555"/>
                </a:lnTo>
                <a:lnTo>
                  <a:pt x="44280" y="82574"/>
                </a:lnTo>
                <a:lnTo>
                  <a:pt x="44157" y="81593"/>
                </a:lnTo>
                <a:lnTo>
                  <a:pt x="43862" y="78943"/>
                </a:lnTo>
                <a:lnTo>
                  <a:pt x="43617" y="76294"/>
                </a:lnTo>
                <a:lnTo>
                  <a:pt x="43127" y="70970"/>
                </a:lnTo>
                <a:lnTo>
                  <a:pt x="43028" y="69768"/>
                </a:lnTo>
                <a:close/>
                <a:moveTo>
                  <a:pt x="110588" y="64224"/>
                </a:moveTo>
                <a:lnTo>
                  <a:pt x="110736" y="64298"/>
                </a:lnTo>
                <a:lnTo>
                  <a:pt x="110588" y="65230"/>
                </a:lnTo>
                <a:lnTo>
                  <a:pt x="110417" y="66162"/>
                </a:lnTo>
                <a:lnTo>
                  <a:pt x="110245" y="67094"/>
                </a:lnTo>
                <a:lnTo>
                  <a:pt x="110049" y="68002"/>
                </a:lnTo>
                <a:lnTo>
                  <a:pt x="109828" y="68934"/>
                </a:lnTo>
                <a:lnTo>
                  <a:pt x="109607" y="69842"/>
                </a:lnTo>
                <a:lnTo>
                  <a:pt x="109362" y="70750"/>
                </a:lnTo>
                <a:lnTo>
                  <a:pt x="109117" y="71633"/>
                </a:lnTo>
                <a:lnTo>
                  <a:pt x="108847" y="72516"/>
                </a:lnTo>
                <a:lnTo>
                  <a:pt x="108577" y="73399"/>
                </a:lnTo>
                <a:lnTo>
                  <a:pt x="108258" y="74282"/>
                </a:lnTo>
                <a:lnTo>
                  <a:pt x="107964" y="75165"/>
                </a:lnTo>
                <a:lnTo>
                  <a:pt x="107645" y="76024"/>
                </a:lnTo>
                <a:lnTo>
                  <a:pt x="107301" y="76882"/>
                </a:lnTo>
                <a:lnTo>
                  <a:pt x="106933" y="77741"/>
                </a:lnTo>
                <a:lnTo>
                  <a:pt x="106565" y="78575"/>
                </a:lnTo>
                <a:lnTo>
                  <a:pt x="106197" y="79409"/>
                </a:lnTo>
                <a:lnTo>
                  <a:pt x="105805" y="80243"/>
                </a:lnTo>
                <a:lnTo>
                  <a:pt x="105388" y="81077"/>
                </a:lnTo>
                <a:lnTo>
                  <a:pt x="104946" y="81887"/>
                </a:lnTo>
                <a:lnTo>
                  <a:pt x="104505" y="82721"/>
                </a:lnTo>
                <a:lnTo>
                  <a:pt x="104063" y="83531"/>
                </a:lnTo>
                <a:lnTo>
                  <a:pt x="103597" y="84316"/>
                </a:lnTo>
                <a:lnTo>
                  <a:pt x="103106" y="85125"/>
                </a:lnTo>
                <a:lnTo>
                  <a:pt x="102616" y="85910"/>
                </a:lnTo>
                <a:lnTo>
                  <a:pt x="102100" y="86671"/>
                </a:lnTo>
                <a:lnTo>
                  <a:pt x="101561" y="87456"/>
                </a:lnTo>
                <a:lnTo>
                  <a:pt x="101021" y="88216"/>
                </a:lnTo>
                <a:lnTo>
                  <a:pt x="100457" y="88977"/>
                </a:lnTo>
                <a:lnTo>
                  <a:pt x="99893" y="89737"/>
                </a:lnTo>
                <a:lnTo>
                  <a:pt x="99304" y="90473"/>
                </a:lnTo>
                <a:lnTo>
                  <a:pt x="98715" y="91233"/>
                </a:lnTo>
                <a:lnTo>
                  <a:pt x="97660" y="92460"/>
                </a:lnTo>
                <a:lnTo>
                  <a:pt x="96605" y="93638"/>
                </a:lnTo>
                <a:lnTo>
                  <a:pt x="95526" y="94766"/>
                </a:lnTo>
                <a:lnTo>
                  <a:pt x="94447" y="95845"/>
                </a:lnTo>
                <a:lnTo>
                  <a:pt x="93343" y="96876"/>
                </a:lnTo>
                <a:lnTo>
                  <a:pt x="92214" y="97882"/>
                </a:lnTo>
                <a:lnTo>
                  <a:pt x="91086" y="98838"/>
                </a:lnTo>
                <a:lnTo>
                  <a:pt x="89957" y="99746"/>
                </a:lnTo>
                <a:lnTo>
                  <a:pt x="88804" y="100605"/>
                </a:lnTo>
                <a:lnTo>
                  <a:pt x="87676" y="101414"/>
                </a:lnTo>
                <a:lnTo>
                  <a:pt x="86523" y="102199"/>
                </a:lnTo>
                <a:lnTo>
                  <a:pt x="85370" y="102935"/>
                </a:lnTo>
                <a:lnTo>
                  <a:pt x="84192" y="103647"/>
                </a:lnTo>
                <a:lnTo>
                  <a:pt x="83039" y="104309"/>
                </a:lnTo>
                <a:lnTo>
                  <a:pt x="81886" y="104947"/>
                </a:lnTo>
                <a:lnTo>
                  <a:pt x="80758" y="105535"/>
                </a:lnTo>
                <a:lnTo>
                  <a:pt x="79605" y="106075"/>
                </a:lnTo>
                <a:lnTo>
                  <a:pt x="78477" y="106590"/>
                </a:lnTo>
                <a:lnTo>
                  <a:pt x="77348" y="107081"/>
                </a:lnTo>
                <a:lnTo>
                  <a:pt x="76244" y="107523"/>
                </a:lnTo>
                <a:lnTo>
                  <a:pt x="75140" y="107940"/>
                </a:lnTo>
                <a:lnTo>
                  <a:pt x="74036" y="108332"/>
                </a:lnTo>
                <a:lnTo>
                  <a:pt x="72957" y="108700"/>
                </a:lnTo>
                <a:lnTo>
                  <a:pt x="71902" y="109019"/>
                </a:lnTo>
                <a:lnTo>
                  <a:pt x="70872" y="109313"/>
                </a:lnTo>
                <a:lnTo>
                  <a:pt x="69841" y="109559"/>
                </a:lnTo>
                <a:lnTo>
                  <a:pt x="68836" y="109804"/>
                </a:lnTo>
                <a:lnTo>
                  <a:pt x="67879" y="110025"/>
                </a:lnTo>
                <a:lnTo>
                  <a:pt x="66922" y="110197"/>
                </a:lnTo>
                <a:lnTo>
                  <a:pt x="65990" y="110368"/>
                </a:lnTo>
                <a:lnTo>
                  <a:pt x="65082" y="110491"/>
                </a:lnTo>
                <a:lnTo>
                  <a:pt x="64224" y="110589"/>
                </a:lnTo>
                <a:lnTo>
                  <a:pt x="64444" y="110466"/>
                </a:lnTo>
                <a:lnTo>
                  <a:pt x="64665" y="110344"/>
                </a:lnTo>
                <a:lnTo>
                  <a:pt x="65352" y="110049"/>
                </a:lnTo>
                <a:lnTo>
                  <a:pt x="66039" y="109755"/>
                </a:lnTo>
                <a:lnTo>
                  <a:pt x="66701" y="109412"/>
                </a:lnTo>
                <a:lnTo>
                  <a:pt x="67364" y="109068"/>
                </a:lnTo>
                <a:lnTo>
                  <a:pt x="68026" y="108700"/>
                </a:lnTo>
                <a:lnTo>
                  <a:pt x="68664" y="108332"/>
                </a:lnTo>
                <a:lnTo>
                  <a:pt x="69302" y="107915"/>
                </a:lnTo>
                <a:lnTo>
                  <a:pt x="69940" y="107498"/>
                </a:lnTo>
                <a:lnTo>
                  <a:pt x="70896" y="106811"/>
                </a:lnTo>
                <a:lnTo>
                  <a:pt x="71853" y="106075"/>
                </a:lnTo>
                <a:lnTo>
                  <a:pt x="72761" y="105315"/>
                </a:lnTo>
                <a:lnTo>
                  <a:pt x="73644" y="104530"/>
                </a:lnTo>
                <a:lnTo>
                  <a:pt x="74502" y="103696"/>
                </a:lnTo>
                <a:lnTo>
                  <a:pt x="75337" y="102862"/>
                </a:lnTo>
                <a:lnTo>
                  <a:pt x="76146" y="101978"/>
                </a:lnTo>
                <a:lnTo>
                  <a:pt x="76931" y="101095"/>
                </a:lnTo>
                <a:lnTo>
                  <a:pt x="77471" y="100457"/>
                </a:lnTo>
                <a:lnTo>
                  <a:pt x="77986" y="99795"/>
                </a:lnTo>
                <a:lnTo>
                  <a:pt x="78477" y="99157"/>
                </a:lnTo>
                <a:lnTo>
                  <a:pt x="78967" y="98495"/>
                </a:lnTo>
                <a:lnTo>
                  <a:pt x="79924" y="97146"/>
                </a:lnTo>
                <a:lnTo>
                  <a:pt x="80832" y="95772"/>
                </a:lnTo>
                <a:lnTo>
                  <a:pt x="81666" y="94374"/>
                </a:lnTo>
                <a:lnTo>
                  <a:pt x="82475" y="92951"/>
                </a:lnTo>
                <a:lnTo>
                  <a:pt x="83260" y="91479"/>
                </a:lnTo>
                <a:lnTo>
                  <a:pt x="83996" y="90007"/>
                </a:lnTo>
                <a:lnTo>
                  <a:pt x="84413" y="89099"/>
                </a:lnTo>
                <a:lnTo>
                  <a:pt x="84806" y="88192"/>
                </a:lnTo>
                <a:lnTo>
                  <a:pt x="85591" y="86352"/>
                </a:lnTo>
                <a:lnTo>
                  <a:pt x="85713" y="86106"/>
                </a:lnTo>
                <a:lnTo>
                  <a:pt x="85861" y="85910"/>
                </a:lnTo>
                <a:lnTo>
                  <a:pt x="85934" y="85812"/>
                </a:lnTo>
                <a:lnTo>
                  <a:pt x="86057" y="85738"/>
                </a:lnTo>
                <a:lnTo>
                  <a:pt x="86302" y="85616"/>
                </a:lnTo>
                <a:lnTo>
                  <a:pt x="87308" y="85199"/>
                </a:lnTo>
                <a:lnTo>
                  <a:pt x="88314" y="84757"/>
                </a:lnTo>
                <a:lnTo>
                  <a:pt x="89320" y="84316"/>
                </a:lnTo>
                <a:lnTo>
                  <a:pt x="90301" y="83849"/>
                </a:lnTo>
                <a:lnTo>
                  <a:pt x="91282" y="83359"/>
                </a:lnTo>
                <a:lnTo>
                  <a:pt x="92263" y="82844"/>
                </a:lnTo>
                <a:lnTo>
                  <a:pt x="93220" y="82328"/>
                </a:lnTo>
                <a:lnTo>
                  <a:pt x="94177" y="81789"/>
                </a:lnTo>
                <a:lnTo>
                  <a:pt x="95109" y="81225"/>
                </a:lnTo>
                <a:lnTo>
                  <a:pt x="96017" y="80660"/>
                </a:lnTo>
                <a:lnTo>
                  <a:pt x="96900" y="80096"/>
                </a:lnTo>
                <a:lnTo>
                  <a:pt x="97783" y="79483"/>
                </a:lnTo>
                <a:lnTo>
                  <a:pt x="98666" y="78870"/>
                </a:lnTo>
                <a:lnTo>
                  <a:pt x="99500" y="78232"/>
                </a:lnTo>
                <a:lnTo>
                  <a:pt x="100359" y="77569"/>
                </a:lnTo>
                <a:lnTo>
                  <a:pt x="101168" y="76882"/>
                </a:lnTo>
                <a:lnTo>
                  <a:pt x="101904" y="76245"/>
                </a:lnTo>
                <a:lnTo>
                  <a:pt x="102616" y="75582"/>
                </a:lnTo>
                <a:lnTo>
                  <a:pt x="103327" y="74895"/>
                </a:lnTo>
                <a:lnTo>
                  <a:pt x="104014" y="74208"/>
                </a:lnTo>
                <a:lnTo>
                  <a:pt x="104676" y="73497"/>
                </a:lnTo>
                <a:lnTo>
                  <a:pt x="105314" y="72786"/>
                </a:lnTo>
                <a:lnTo>
                  <a:pt x="105952" y="72050"/>
                </a:lnTo>
                <a:lnTo>
                  <a:pt x="106541" y="71289"/>
                </a:lnTo>
                <a:lnTo>
                  <a:pt x="107105" y="70529"/>
                </a:lnTo>
                <a:lnTo>
                  <a:pt x="107669" y="69719"/>
                </a:lnTo>
                <a:lnTo>
                  <a:pt x="108184" y="68910"/>
                </a:lnTo>
                <a:lnTo>
                  <a:pt x="108699" y="68076"/>
                </a:lnTo>
                <a:lnTo>
                  <a:pt x="109166" y="67241"/>
                </a:lnTo>
                <a:lnTo>
                  <a:pt x="109607" y="66358"/>
                </a:lnTo>
                <a:lnTo>
                  <a:pt x="110024" y="65475"/>
                </a:lnTo>
                <a:lnTo>
                  <a:pt x="110392" y="64543"/>
                </a:lnTo>
                <a:lnTo>
                  <a:pt x="110490" y="64371"/>
                </a:lnTo>
                <a:lnTo>
                  <a:pt x="110588" y="64224"/>
                </a:lnTo>
                <a:close/>
                <a:moveTo>
                  <a:pt x="1447" y="64126"/>
                </a:moveTo>
                <a:lnTo>
                  <a:pt x="1545" y="64273"/>
                </a:lnTo>
                <a:lnTo>
                  <a:pt x="1644" y="64445"/>
                </a:lnTo>
                <a:lnTo>
                  <a:pt x="1889" y="65058"/>
                </a:lnTo>
                <a:lnTo>
                  <a:pt x="2159" y="65671"/>
                </a:lnTo>
                <a:lnTo>
                  <a:pt x="2429" y="66285"/>
                </a:lnTo>
                <a:lnTo>
                  <a:pt x="2723" y="66873"/>
                </a:lnTo>
                <a:lnTo>
                  <a:pt x="3042" y="67462"/>
                </a:lnTo>
                <a:lnTo>
                  <a:pt x="3361" y="68026"/>
                </a:lnTo>
                <a:lnTo>
                  <a:pt x="3680" y="68591"/>
                </a:lnTo>
                <a:lnTo>
                  <a:pt x="4048" y="69155"/>
                </a:lnTo>
                <a:lnTo>
                  <a:pt x="4391" y="69719"/>
                </a:lnTo>
                <a:lnTo>
                  <a:pt x="4759" y="70259"/>
                </a:lnTo>
                <a:lnTo>
                  <a:pt x="5544" y="71314"/>
                </a:lnTo>
                <a:lnTo>
                  <a:pt x="6378" y="72344"/>
                </a:lnTo>
                <a:lnTo>
                  <a:pt x="7261" y="73350"/>
                </a:lnTo>
                <a:lnTo>
                  <a:pt x="7850" y="73988"/>
                </a:lnTo>
                <a:lnTo>
                  <a:pt x="8439" y="74601"/>
                </a:lnTo>
                <a:lnTo>
                  <a:pt x="9052" y="75214"/>
                </a:lnTo>
                <a:lnTo>
                  <a:pt x="9665" y="75803"/>
                </a:lnTo>
                <a:lnTo>
                  <a:pt x="10303" y="76367"/>
                </a:lnTo>
                <a:lnTo>
                  <a:pt x="10966" y="76931"/>
                </a:lnTo>
                <a:lnTo>
                  <a:pt x="11603" y="77471"/>
                </a:lnTo>
                <a:lnTo>
                  <a:pt x="12290" y="78011"/>
                </a:lnTo>
                <a:lnTo>
                  <a:pt x="12953" y="78526"/>
                </a:lnTo>
                <a:lnTo>
                  <a:pt x="13640" y="79041"/>
                </a:lnTo>
                <a:lnTo>
                  <a:pt x="14351" y="79532"/>
                </a:lnTo>
                <a:lnTo>
                  <a:pt x="15062" y="80022"/>
                </a:lnTo>
                <a:lnTo>
                  <a:pt x="16485" y="80955"/>
                </a:lnTo>
                <a:lnTo>
                  <a:pt x="17957" y="81838"/>
                </a:lnTo>
                <a:lnTo>
                  <a:pt x="18914" y="82378"/>
                </a:lnTo>
                <a:lnTo>
                  <a:pt x="19871" y="82893"/>
                </a:lnTo>
                <a:lnTo>
                  <a:pt x="20852" y="83408"/>
                </a:lnTo>
                <a:lnTo>
                  <a:pt x="21833" y="83874"/>
                </a:lnTo>
                <a:lnTo>
                  <a:pt x="22814" y="84340"/>
                </a:lnTo>
                <a:lnTo>
                  <a:pt x="23796" y="84806"/>
                </a:lnTo>
                <a:lnTo>
                  <a:pt x="24801" y="85248"/>
                </a:lnTo>
                <a:lnTo>
                  <a:pt x="25807" y="85665"/>
                </a:lnTo>
                <a:lnTo>
                  <a:pt x="25979" y="85763"/>
                </a:lnTo>
                <a:lnTo>
                  <a:pt x="26151" y="85910"/>
                </a:lnTo>
                <a:lnTo>
                  <a:pt x="26273" y="86082"/>
                </a:lnTo>
                <a:lnTo>
                  <a:pt x="26371" y="86254"/>
                </a:lnTo>
                <a:lnTo>
                  <a:pt x="26985" y="87701"/>
                </a:lnTo>
                <a:lnTo>
                  <a:pt x="27647" y="89124"/>
                </a:lnTo>
                <a:lnTo>
                  <a:pt x="28309" y="90547"/>
                </a:lnTo>
                <a:lnTo>
                  <a:pt x="29021" y="91920"/>
                </a:lnTo>
                <a:lnTo>
                  <a:pt x="29757" y="93319"/>
                </a:lnTo>
                <a:lnTo>
                  <a:pt x="30542" y="94668"/>
                </a:lnTo>
                <a:lnTo>
                  <a:pt x="31376" y="95993"/>
                </a:lnTo>
                <a:lnTo>
                  <a:pt x="32235" y="97317"/>
                </a:lnTo>
                <a:lnTo>
                  <a:pt x="32897" y="98274"/>
                </a:lnTo>
                <a:lnTo>
                  <a:pt x="33584" y="99206"/>
                </a:lnTo>
                <a:lnTo>
                  <a:pt x="34295" y="100114"/>
                </a:lnTo>
                <a:lnTo>
                  <a:pt x="35031" y="101022"/>
                </a:lnTo>
                <a:lnTo>
                  <a:pt x="35792" y="101880"/>
                </a:lnTo>
                <a:lnTo>
                  <a:pt x="36577" y="102739"/>
                </a:lnTo>
                <a:lnTo>
                  <a:pt x="37386" y="103573"/>
                </a:lnTo>
                <a:lnTo>
                  <a:pt x="38220" y="104382"/>
                </a:lnTo>
                <a:lnTo>
                  <a:pt x="39030" y="105118"/>
                </a:lnTo>
                <a:lnTo>
                  <a:pt x="39864" y="105805"/>
                </a:lnTo>
                <a:lnTo>
                  <a:pt x="40722" y="106492"/>
                </a:lnTo>
                <a:lnTo>
                  <a:pt x="41581" y="107130"/>
                </a:lnTo>
                <a:lnTo>
                  <a:pt x="42489" y="107743"/>
                </a:lnTo>
                <a:lnTo>
                  <a:pt x="43396" y="108332"/>
                </a:lnTo>
                <a:lnTo>
                  <a:pt x="44329" y="108872"/>
                </a:lnTo>
                <a:lnTo>
                  <a:pt x="45285" y="109387"/>
                </a:lnTo>
                <a:lnTo>
                  <a:pt x="45825" y="109657"/>
                </a:lnTo>
                <a:lnTo>
                  <a:pt x="46365" y="109878"/>
                </a:lnTo>
                <a:lnTo>
                  <a:pt x="47420" y="110344"/>
                </a:lnTo>
                <a:lnTo>
                  <a:pt x="47616" y="110466"/>
                </a:lnTo>
                <a:lnTo>
                  <a:pt x="47788" y="110564"/>
                </a:lnTo>
                <a:lnTo>
                  <a:pt x="47714" y="110736"/>
                </a:lnTo>
                <a:lnTo>
                  <a:pt x="46708" y="110564"/>
                </a:lnTo>
                <a:lnTo>
                  <a:pt x="45702" y="110393"/>
                </a:lnTo>
                <a:lnTo>
                  <a:pt x="44697" y="110197"/>
                </a:lnTo>
                <a:lnTo>
                  <a:pt x="43715" y="109976"/>
                </a:lnTo>
                <a:lnTo>
                  <a:pt x="42734" y="109755"/>
                </a:lnTo>
                <a:lnTo>
                  <a:pt x="41777" y="109485"/>
                </a:lnTo>
                <a:lnTo>
                  <a:pt x="40796" y="109240"/>
                </a:lnTo>
                <a:lnTo>
                  <a:pt x="39839" y="108945"/>
                </a:lnTo>
                <a:lnTo>
                  <a:pt x="38907" y="108651"/>
                </a:lnTo>
                <a:lnTo>
                  <a:pt x="37950" y="108332"/>
                </a:lnTo>
                <a:lnTo>
                  <a:pt x="37018" y="108013"/>
                </a:lnTo>
                <a:lnTo>
                  <a:pt x="36111" y="107670"/>
                </a:lnTo>
                <a:lnTo>
                  <a:pt x="35178" y="107302"/>
                </a:lnTo>
                <a:lnTo>
                  <a:pt x="34271" y="106934"/>
                </a:lnTo>
                <a:lnTo>
                  <a:pt x="33363" y="106517"/>
                </a:lnTo>
                <a:lnTo>
                  <a:pt x="32480" y="106124"/>
                </a:lnTo>
                <a:lnTo>
                  <a:pt x="31597" y="105683"/>
                </a:lnTo>
                <a:lnTo>
                  <a:pt x="30714" y="105241"/>
                </a:lnTo>
                <a:lnTo>
                  <a:pt x="29830" y="104775"/>
                </a:lnTo>
                <a:lnTo>
                  <a:pt x="28972" y="104309"/>
                </a:lnTo>
                <a:lnTo>
                  <a:pt x="28113" y="103818"/>
                </a:lnTo>
                <a:lnTo>
                  <a:pt x="27279" y="103303"/>
                </a:lnTo>
                <a:lnTo>
                  <a:pt x="26421" y="102788"/>
                </a:lnTo>
                <a:lnTo>
                  <a:pt x="25586" y="102248"/>
                </a:lnTo>
                <a:lnTo>
                  <a:pt x="24777" y="101684"/>
                </a:lnTo>
                <a:lnTo>
                  <a:pt x="23943" y="101120"/>
                </a:lnTo>
                <a:lnTo>
                  <a:pt x="23133" y="100506"/>
                </a:lnTo>
                <a:lnTo>
                  <a:pt x="22348" y="99918"/>
                </a:lnTo>
                <a:lnTo>
                  <a:pt x="21539" y="99280"/>
                </a:lnTo>
                <a:lnTo>
                  <a:pt x="20754" y="98642"/>
                </a:lnTo>
                <a:lnTo>
                  <a:pt x="19969" y="97980"/>
                </a:lnTo>
                <a:lnTo>
                  <a:pt x="19208" y="97317"/>
                </a:lnTo>
                <a:lnTo>
                  <a:pt x="18031" y="96262"/>
                </a:lnTo>
                <a:lnTo>
                  <a:pt x="16927" y="95183"/>
                </a:lnTo>
                <a:lnTo>
                  <a:pt x="15847" y="94079"/>
                </a:lnTo>
                <a:lnTo>
                  <a:pt x="14817" y="92975"/>
                </a:lnTo>
                <a:lnTo>
                  <a:pt x="13860" y="91847"/>
                </a:lnTo>
                <a:lnTo>
                  <a:pt x="12904" y="90718"/>
                </a:lnTo>
                <a:lnTo>
                  <a:pt x="12020" y="89590"/>
                </a:lnTo>
                <a:lnTo>
                  <a:pt x="11186" y="88437"/>
                </a:lnTo>
                <a:lnTo>
                  <a:pt x="10377" y="87308"/>
                </a:lnTo>
                <a:lnTo>
                  <a:pt x="9616" y="86155"/>
                </a:lnTo>
                <a:lnTo>
                  <a:pt x="8880" y="85002"/>
                </a:lnTo>
                <a:lnTo>
                  <a:pt x="8194" y="83849"/>
                </a:lnTo>
                <a:lnTo>
                  <a:pt x="7556" y="82721"/>
                </a:lnTo>
                <a:lnTo>
                  <a:pt x="6942" y="81568"/>
                </a:lnTo>
                <a:lnTo>
                  <a:pt x="6378" y="80440"/>
                </a:lnTo>
                <a:lnTo>
                  <a:pt x="5839" y="79336"/>
                </a:lnTo>
                <a:lnTo>
                  <a:pt x="5348" y="78207"/>
                </a:lnTo>
                <a:lnTo>
                  <a:pt x="4882" y="77128"/>
                </a:lnTo>
                <a:lnTo>
                  <a:pt x="4440" y="76024"/>
                </a:lnTo>
                <a:lnTo>
                  <a:pt x="4048" y="74969"/>
                </a:lnTo>
                <a:lnTo>
                  <a:pt x="3680" y="73914"/>
                </a:lnTo>
                <a:lnTo>
                  <a:pt x="3336" y="72884"/>
                </a:lnTo>
                <a:lnTo>
                  <a:pt x="3017" y="71878"/>
                </a:lnTo>
                <a:lnTo>
                  <a:pt x="2748" y="70897"/>
                </a:lnTo>
                <a:lnTo>
                  <a:pt x="2478" y="69940"/>
                </a:lnTo>
                <a:lnTo>
                  <a:pt x="2257" y="69008"/>
                </a:lnTo>
                <a:lnTo>
                  <a:pt x="2061" y="68125"/>
                </a:lnTo>
                <a:lnTo>
                  <a:pt x="1889" y="67241"/>
                </a:lnTo>
                <a:lnTo>
                  <a:pt x="1742" y="66407"/>
                </a:lnTo>
                <a:lnTo>
                  <a:pt x="1619" y="65598"/>
                </a:lnTo>
                <a:lnTo>
                  <a:pt x="1521" y="64837"/>
                </a:lnTo>
                <a:lnTo>
                  <a:pt x="1447" y="64126"/>
                </a:lnTo>
                <a:close/>
                <a:moveTo>
                  <a:pt x="84757" y="86254"/>
                </a:moveTo>
                <a:lnTo>
                  <a:pt x="84879" y="86352"/>
                </a:lnTo>
                <a:lnTo>
                  <a:pt x="84340" y="87603"/>
                </a:lnTo>
                <a:lnTo>
                  <a:pt x="83800" y="88854"/>
                </a:lnTo>
                <a:lnTo>
                  <a:pt x="83309" y="89909"/>
                </a:lnTo>
                <a:lnTo>
                  <a:pt x="82794" y="90988"/>
                </a:lnTo>
                <a:lnTo>
                  <a:pt x="82254" y="92019"/>
                </a:lnTo>
                <a:lnTo>
                  <a:pt x="81690" y="93049"/>
                </a:lnTo>
                <a:lnTo>
                  <a:pt x="81101" y="94079"/>
                </a:lnTo>
                <a:lnTo>
                  <a:pt x="80488" y="95085"/>
                </a:lnTo>
                <a:lnTo>
                  <a:pt x="79875" y="96066"/>
                </a:lnTo>
                <a:lnTo>
                  <a:pt x="79213" y="97048"/>
                </a:lnTo>
                <a:lnTo>
                  <a:pt x="78550" y="98029"/>
                </a:lnTo>
                <a:lnTo>
                  <a:pt x="77839" y="98961"/>
                </a:lnTo>
                <a:lnTo>
                  <a:pt x="77127" y="99893"/>
                </a:lnTo>
                <a:lnTo>
                  <a:pt x="76367" y="100776"/>
                </a:lnTo>
                <a:lnTo>
                  <a:pt x="75606" y="101659"/>
                </a:lnTo>
                <a:lnTo>
                  <a:pt x="74797" y="102518"/>
                </a:lnTo>
                <a:lnTo>
                  <a:pt x="73963" y="103352"/>
                </a:lnTo>
                <a:lnTo>
                  <a:pt x="73129" y="104162"/>
                </a:lnTo>
                <a:lnTo>
                  <a:pt x="72564" y="104652"/>
                </a:lnTo>
                <a:lnTo>
                  <a:pt x="72000" y="105143"/>
                </a:lnTo>
                <a:lnTo>
                  <a:pt x="71436" y="105609"/>
                </a:lnTo>
                <a:lnTo>
                  <a:pt x="70847" y="106051"/>
                </a:lnTo>
                <a:lnTo>
                  <a:pt x="70258" y="106492"/>
                </a:lnTo>
                <a:lnTo>
                  <a:pt x="69670" y="106934"/>
                </a:lnTo>
                <a:lnTo>
                  <a:pt x="69056" y="107326"/>
                </a:lnTo>
                <a:lnTo>
                  <a:pt x="68419" y="107719"/>
                </a:lnTo>
                <a:lnTo>
                  <a:pt x="67805" y="108111"/>
                </a:lnTo>
                <a:lnTo>
                  <a:pt x="67167" y="108455"/>
                </a:lnTo>
                <a:lnTo>
                  <a:pt x="66505" y="108798"/>
                </a:lnTo>
                <a:lnTo>
                  <a:pt x="65843" y="109117"/>
                </a:lnTo>
                <a:lnTo>
                  <a:pt x="65180" y="109412"/>
                </a:lnTo>
                <a:lnTo>
                  <a:pt x="64494" y="109706"/>
                </a:lnTo>
                <a:lnTo>
                  <a:pt x="63782" y="109951"/>
                </a:lnTo>
                <a:lnTo>
                  <a:pt x="63071" y="110197"/>
                </a:lnTo>
                <a:lnTo>
                  <a:pt x="62605" y="110344"/>
                </a:lnTo>
                <a:lnTo>
                  <a:pt x="62114" y="110466"/>
                </a:lnTo>
                <a:lnTo>
                  <a:pt x="61133" y="110712"/>
                </a:lnTo>
                <a:lnTo>
                  <a:pt x="59146" y="111129"/>
                </a:lnTo>
                <a:lnTo>
                  <a:pt x="58974" y="111153"/>
                </a:lnTo>
                <a:lnTo>
                  <a:pt x="58753" y="111153"/>
                </a:lnTo>
                <a:lnTo>
                  <a:pt x="58827" y="110982"/>
                </a:lnTo>
                <a:lnTo>
                  <a:pt x="58876" y="110908"/>
                </a:lnTo>
                <a:lnTo>
                  <a:pt x="58925" y="110859"/>
                </a:lnTo>
                <a:lnTo>
                  <a:pt x="59244" y="110589"/>
                </a:lnTo>
                <a:lnTo>
                  <a:pt x="59538" y="110295"/>
                </a:lnTo>
                <a:lnTo>
                  <a:pt x="59808" y="110000"/>
                </a:lnTo>
                <a:lnTo>
                  <a:pt x="60078" y="109706"/>
                </a:lnTo>
                <a:lnTo>
                  <a:pt x="60593" y="109068"/>
                </a:lnTo>
                <a:lnTo>
                  <a:pt x="61059" y="108430"/>
                </a:lnTo>
                <a:lnTo>
                  <a:pt x="61501" y="107743"/>
                </a:lnTo>
                <a:lnTo>
                  <a:pt x="61893" y="107032"/>
                </a:lnTo>
                <a:lnTo>
                  <a:pt x="62261" y="106321"/>
                </a:lnTo>
                <a:lnTo>
                  <a:pt x="62629" y="105585"/>
                </a:lnTo>
                <a:lnTo>
                  <a:pt x="63193" y="104382"/>
                </a:lnTo>
                <a:lnTo>
                  <a:pt x="63709" y="103156"/>
                </a:lnTo>
                <a:lnTo>
                  <a:pt x="64175" y="101929"/>
                </a:lnTo>
                <a:lnTo>
                  <a:pt x="64592" y="100678"/>
                </a:lnTo>
                <a:lnTo>
                  <a:pt x="65009" y="99427"/>
                </a:lnTo>
                <a:lnTo>
                  <a:pt x="65377" y="98151"/>
                </a:lnTo>
                <a:lnTo>
                  <a:pt x="65720" y="96876"/>
                </a:lnTo>
                <a:lnTo>
                  <a:pt x="66039" y="95600"/>
                </a:lnTo>
                <a:lnTo>
                  <a:pt x="66333" y="94423"/>
                </a:lnTo>
                <a:lnTo>
                  <a:pt x="66579" y="93245"/>
                </a:lnTo>
                <a:lnTo>
                  <a:pt x="67094" y="90890"/>
                </a:lnTo>
                <a:lnTo>
                  <a:pt x="67143" y="90694"/>
                </a:lnTo>
                <a:lnTo>
                  <a:pt x="67192" y="90620"/>
                </a:lnTo>
                <a:lnTo>
                  <a:pt x="67241" y="90571"/>
                </a:lnTo>
                <a:lnTo>
                  <a:pt x="67315" y="90522"/>
                </a:lnTo>
                <a:lnTo>
                  <a:pt x="67388" y="90498"/>
                </a:lnTo>
                <a:lnTo>
                  <a:pt x="67560" y="90448"/>
                </a:lnTo>
                <a:lnTo>
                  <a:pt x="69572" y="90154"/>
                </a:lnTo>
                <a:lnTo>
                  <a:pt x="71583" y="89835"/>
                </a:lnTo>
                <a:lnTo>
                  <a:pt x="73595" y="89443"/>
                </a:lnTo>
                <a:lnTo>
                  <a:pt x="75582" y="89001"/>
                </a:lnTo>
                <a:lnTo>
                  <a:pt x="77544" y="88510"/>
                </a:lnTo>
                <a:lnTo>
                  <a:pt x="79507" y="87971"/>
                </a:lnTo>
                <a:lnTo>
                  <a:pt x="81469" y="87382"/>
                </a:lnTo>
                <a:lnTo>
                  <a:pt x="83383" y="86720"/>
                </a:lnTo>
                <a:lnTo>
                  <a:pt x="84757" y="86254"/>
                </a:lnTo>
                <a:close/>
                <a:moveTo>
                  <a:pt x="27083" y="86180"/>
                </a:moveTo>
                <a:lnTo>
                  <a:pt x="28481" y="86646"/>
                </a:lnTo>
                <a:lnTo>
                  <a:pt x="30051" y="87186"/>
                </a:lnTo>
                <a:lnTo>
                  <a:pt x="31621" y="87701"/>
                </a:lnTo>
                <a:lnTo>
                  <a:pt x="33191" y="88167"/>
                </a:lnTo>
                <a:lnTo>
                  <a:pt x="34786" y="88584"/>
                </a:lnTo>
                <a:lnTo>
                  <a:pt x="36380" y="88977"/>
                </a:lnTo>
                <a:lnTo>
                  <a:pt x="37999" y="89345"/>
                </a:lnTo>
                <a:lnTo>
                  <a:pt x="39619" y="89663"/>
                </a:lnTo>
                <a:lnTo>
                  <a:pt x="41238" y="89958"/>
                </a:lnTo>
                <a:lnTo>
                  <a:pt x="42881" y="90228"/>
                </a:lnTo>
                <a:lnTo>
                  <a:pt x="44525" y="90448"/>
                </a:lnTo>
                <a:lnTo>
                  <a:pt x="44647" y="90473"/>
                </a:lnTo>
                <a:lnTo>
                  <a:pt x="44721" y="90498"/>
                </a:lnTo>
                <a:lnTo>
                  <a:pt x="44795" y="90547"/>
                </a:lnTo>
                <a:lnTo>
                  <a:pt x="44844" y="90620"/>
                </a:lnTo>
                <a:lnTo>
                  <a:pt x="44917" y="90743"/>
                </a:lnTo>
                <a:lnTo>
                  <a:pt x="44966" y="90915"/>
                </a:lnTo>
                <a:lnTo>
                  <a:pt x="45800" y="94496"/>
                </a:lnTo>
                <a:lnTo>
                  <a:pt x="46218" y="96262"/>
                </a:lnTo>
                <a:lnTo>
                  <a:pt x="46659" y="98053"/>
                </a:lnTo>
                <a:lnTo>
                  <a:pt x="46953" y="99108"/>
                </a:lnTo>
                <a:lnTo>
                  <a:pt x="47272" y="100163"/>
                </a:lnTo>
                <a:lnTo>
                  <a:pt x="47616" y="101193"/>
                </a:lnTo>
                <a:lnTo>
                  <a:pt x="47984" y="102224"/>
                </a:lnTo>
                <a:lnTo>
                  <a:pt x="48376" y="103254"/>
                </a:lnTo>
                <a:lnTo>
                  <a:pt x="48793" y="104260"/>
                </a:lnTo>
                <a:lnTo>
                  <a:pt x="49235" y="105266"/>
                </a:lnTo>
                <a:lnTo>
                  <a:pt x="49726" y="106247"/>
                </a:lnTo>
                <a:lnTo>
                  <a:pt x="50069" y="106909"/>
                </a:lnTo>
                <a:lnTo>
                  <a:pt x="50437" y="107547"/>
                </a:lnTo>
                <a:lnTo>
                  <a:pt x="50829" y="108185"/>
                </a:lnTo>
                <a:lnTo>
                  <a:pt x="51246" y="108798"/>
                </a:lnTo>
                <a:lnTo>
                  <a:pt x="51688" y="109362"/>
                </a:lnTo>
                <a:lnTo>
                  <a:pt x="52179" y="109927"/>
                </a:lnTo>
                <a:lnTo>
                  <a:pt x="52694" y="110466"/>
                </a:lnTo>
                <a:lnTo>
                  <a:pt x="53234" y="110957"/>
                </a:lnTo>
                <a:lnTo>
                  <a:pt x="53283" y="111031"/>
                </a:lnTo>
                <a:lnTo>
                  <a:pt x="53381" y="111251"/>
                </a:lnTo>
                <a:lnTo>
                  <a:pt x="51811" y="110932"/>
                </a:lnTo>
                <a:lnTo>
                  <a:pt x="51075" y="110785"/>
                </a:lnTo>
                <a:lnTo>
                  <a:pt x="50363" y="110614"/>
                </a:lnTo>
                <a:lnTo>
                  <a:pt x="49652" y="110417"/>
                </a:lnTo>
                <a:lnTo>
                  <a:pt x="48941" y="110197"/>
                </a:lnTo>
                <a:lnTo>
                  <a:pt x="48278" y="109976"/>
                </a:lnTo>
                <a:lnTo>
                  <a:pt x="47591" y="109706"/>
                </a:lnTo>
                <a:lnTo>
                  <a:pt x="46929" y="109436"/>
                </a:lnTo>
                <a:lnTo>
                  <a:pt x="46267" y="109142"/>
                </a:lnTo>
                <a:lnTo>
                  <a:pt x="45629" y="108823"/>
                </a:lnTo>
                <a:lnTo>
                  <a:pt x="44991" y="108504"/>
                </a:lnTo>
                <a:lnTo>
                  <a:pt x="44353" y="108136"/>
                </a:lnTo>
                <a:lnTo>
                  <a:pt x="43740" y="107792"/>
                </a:lnTo>
                <a:lnTo>
                  <a:pt x="43127" y="107400"/>
                </a:lnTo>
                <a:lnTo>
                  <a:pt x="42538" y="107007"/>
                </a:lnTo>
                <a:lnTo>
                  <a:pt x="41924" y="106590"/>
                </a:lnTo>
                <a:lnTo>
                  <a:pt x="41336" y="106173"/>
                </a:lnTo>
                <a:lnTo>
                  <a:pt x="40772" y="105732"/>
                </a:lnTo>
                <a:lnTo>
                  <a:pt x="40207" y="105266"/>
                </a:lnTo>
                <a:lnTo>
                  <a:pt x="39373" y="104579"/>
                </a:lnTo>
                <a:lnTo>
                  <a:pt x="38588" y="103843"/>
                </a:lnTo>
                <a:lnTo>
                  <a:pt x="37803" y="103107"/>
                </a:lnTo>
                <a:lnTo>
                  <a:pt x="37067" y="102322"/>
                </a:lnTo>
                <a:lnTo>
                  <a:pt x="36331" y="101537"/>
                </a:lnTo>
                <a:lnTo>
                  <a:pt x="35644" y="100727"/>
                </a:lnTo>
                <a:lnTo>
                  <a:pt x="34958" y="99893"/>
                </a:lnTo>
                <a:lnTo>
                  <a:pt x="34295" y="99035"/>
                </a:lnTo>
                <a:lnTo>
                  <a:pt x="33437" y="97882"/>
                </a:lnTo>
                <a:lnTo>
                  <a:pt x="32602" y="96704"/>
                </a:lnTo>
                <a:lnTo>
                  <a:pt x="31842" y="95502"/>
                </a:lnTo>
                <a:lnTo>
                  <a:pt x="31082" y="94300"/>
                </a:lnTo>
                <a:lnTo>
                  <a:pt x="30370" y="93049"/>
                </a:lnTo>
                <a:lnTo>
                  <a:pt x="29683" y="91798"/>
                </a:lnTo>
                <a:lnTo>
                  <a:pt x="29045" y="90522"/>
                </a:lnTo>
                <a:lnTo>
                  <a:pt x="28408" y="89222"/>
                </a:lnTo>
                <a:lnTo>
                  <a:pt x="28089" y="88510"/>
                </a:lnTo>
                <a:lnTo>
                  <a:pt x="27770" y="87775"/>
                </a:lnTo>
                <a:lnTo>
                  <a:pt x="27083" y="86180"/>
                </a:lnTo>
                <a:close/>
                <a:moveTo>
                  <a:pt x="66432" y="90743"/>
                </a:moveTo>
                <a:lnTo>
                  <a:pt x="66260" y="91675"/>
                </a:lnTo>
                <a:lnTo>
                  <a:pt x="66162" y="92166"/>
                </a:lnTo>
                <a:lnTo>
                  <a:pt x="66039" y="92656"/>
                </a:lnTo>
                <a:lnTo>
                  <a:pt x="64911" y="96925"/>
                </a:lnTo>
                <a:lnTo>
                  <a:pt x="64346" y="99059"/>
                </a:lnTo>
                <a:lnTo>
                  <a:pt x="63709" y="101169"/>
                </a:lnTo>
                <a:lnTo>
                  <a:pt x="63390" y="102126"/>
                </a:lnTo>
                <a:lnTo>
                  <a:pt x="63046" y="103058"/>
                </a:lnTo>
                <a:lnTo>
                  <a:pt x="62678" y="103990"/>
                </a:lnTo>
                <a:lnTo>
                  <a:pt x="62286" y="104922"/>
                </a:lnTo>
                <a:lnTo>
                  <a:pt x="61844" y="105830"/>
                </a:lnTo>
                <a:lnTo>
                  <a:pt x="61378" y="106713"/>
                </a:lnTo>
                <a:lnTo>
                  <a:pt x="60863" y="107572"/>
                </a:lnTo>
                <a:lnTo>
                  <a:pt x="60299" y="108406"/>
                </a:lnTo>
                <a:lnTo>
                  <a:pt x="59808" y="109093"/>
                </a:lnTo>
                <a:lnTo>
                  <a:pt x="59538" y="109412"/>
                </a:lnTo>
                <a:lnTo>
                  <a:pt x="59268" y="109706"/>
                </a:lnTo>
                <a:lnTo>
                  <a:pt x="58974" y="110000"/>
                </a:lnTo>
                <a:lnTo>
                  <a:pt x="58655" y="110270"/>
                </a:lnTo>
                <a:lnTo>
                  <a:pt x="58336" y="110540"/>
                </a:lnTo>
                <a:lnTo>
                  <a:pt x="57968" y="110761"/>
                </a:lnTo>
                <a:lnTo>
                  <a:pt x="57698" y="110908"/>
                </a:lnTo>
                <a:lnTo>
                  <a:pt x="57404" y="111055"/>
                </a:lnTo>
                <a:lnTo>
                  <a:pt x="57134" y="111153"/>
                </a:lnTo>
                <a:lnTo>
                  <a:pt x="56840" y="111251"/>
                </a:lnTo>
                <a:lnTo>
                  <a:pt x="56545" y="111300"/>
                </a:lnTo>
                <a:lnTo>
                  <a:pt x="56275" y="111325"/>
                </a:lnTo>
                <a:lnTo>
                  <a:pt x="55981" y="111350"/>
                </a:lnTo>
                <a:lnTo>
                  <a:pt x="55711" y="111350"/>
                </a:lnTo>
                <a:lnTo>
                  <a:pt x="55417" y="111300"/>
                </a:lnTo>
                <a:lnTo>
                  <a:pt x="55147" y="111251"/>
                </a:lnTo>
                <a:lnTo>
                  <a:pt x="54877" y="111153"/>
                </a:lnTo>
                <a:lnTo>
                  <a:pt x="54607" y="111055"/>
                </a:lnTo>
                <a:lnTo>
                  <a:pt x="54337" y="110932"/>
                </a:lnTo>
                <a:lnTo>
                  <a:pt x="54068" y="110761"/>
                </a:lnTo>
                <a:lnTo>
                  <a:pt x="53798" y="110589"/>
                </a:lnTo>
                <a:lnTo>
                  <a:pt x="53552" y="110393"/>
                </a:lnTo>
                <a:lnTo>
                  <a:pt x="53037" y="109951"/>
                </a:lnTo>
                <a:lnTo>
                  <a:pt x="52596" y="109485"/>
                </a:lnTo>
                <a:lnTo>
                  <a:pt x="52179" y="109019"/>
                </a:lnTo>
                <a:lnTo>
                  <a:pt x="51786" y="108504"/>
                </a:lnTo>
                <a:lnTo>
                  <a:pt x="51418" y="107964"/>
                </a:lnTo>
                <a:lnTo>
                  <a:pt x="51099" y="107424"/>
                </a:lnTo>
                <a:lnTo>
                  <a:pt x="50780" y="106860"/>
                </a:lnTo>
                <a:lnTo>
                  <a:pt x="50461" y="106271"/>
                </a:lnTo>
                <a:lnTo>
                  <a:pt x="50143" y="105634"/>
                </a:lnTo>
                <a:lnTo>
                  <a:pt x="49824" y="104971"/>
                </a:lnTo>
                <a:lnTo>
                  <a:pt x="49235" y="103647"/>
                </a:lnTo>
                <a:lnTo>
                  <a:pt x="48720" y="102297"/>
                </a:lnTo>
                <a:lnTo>
                  <a:pt x="48229" y="100948"/>
                </a:lnTo>
                <a:lnTo>
                  <a:pt x="47788" y="99550"/>
                </a:lnTo>
                <a:lnTo>
                  <a:pt x="47371" y="98176"/>
                </a:lnTo>
                <a:lnTo>
                  <a:pt x="47003" y="96778"/>
                </a:lnTo>
                <a:lnTo>
                  <a:pt x="46635" y="95355"/>
                </a:lnTo>
                <a:lnTo>
                  <a:pt x="46144" y="93245"/>
                </a:lnTo>
                <a:lnTo>
                  <a:pt x="45678" y="91135"/>
                </a:lnTo>
                <a:lnTo>
                  <a:pt x="45653" y="90915"/>
                </a:lnTo>
                <a:lnTo>
                  <a:pt x="45653" y="90767"/>
                </a:lnTo>
                <a:lnTo>
                  <a:pt x="48254" y="90890"/>
                </a:lnTo>
                <a:lnTo>
                  <a:pt x="50879" y="91037"/>
                </a:lnTo>
                <a:lnTo>
                  <a:pt x="53454" y="91135"/>
                </a:lnTo>
                <a:lnTo>
                  <a:pt x="54755" y="91184"/>
                </a:lnTo>
                <a:lnTo>
                  <a:pt x="57330" y="91184"/>
                </a:lnTo>
                <a:lnTo>
                  <a:pt x="58631" y="91135"/>
                </a:lnTo>
                <a:lnTo>
                  <a:pt x="61231" y="91037"/>
                </a:lnTo>
                <a:lnTo>
                  <a:pt x="63831" y="90890"/>
                </a:lnTo>
                <a:lnTo>
                  <a:pt x="66432" y="90743"/>
                </a:lnTo>
                <a:close/>
                <a:moveTo>
                  <a:pt x="55441" y="0"/>
                </a:moveTo>
                <a:lnTo>
                  <a:pt x="54043" y="49"/>
                </a:lnTo>
                <a:lnTo>
                  <a:pt x="52645" y="98"/>
                </a:lnTo>
                <a:lnTo>
                  <a:pt x="51246" y="221"/>
                </a:lnTo>
                <a:lnTo>
                  <a:pt x="49848" y="343"/>
                </a:lnTo>
                <a:lnTo>
                  <a:pt x="48474" y="515"/>
                </a:lnTo>
                <a:lnTo>
                  <a:pt x="47101" y="711"/>
                </a:lnTo>
                <a:lnTo>
                  <a:pt x="45751" y="957"/>
                </a:lnTo>
                <a:lnTo>
                  <a:pt x="44402" y="1227"/>
                </a:lnTo>
                <a:lnTo>
                  <a:pt x="43077" y="1545"/>
                </a:lnTo>
                <a:lnTo>
                  <a:pt x="41753" y="1864"/>
                </a:lnTo>
                <a:lnTo>
                  <a:pt x="40428" y="2232"/>
                </a:lnTo>
                <a:lnTo>
                  <a:pt x="39128" y="2649"/>
                </a:lnTo>
                <a:lnTo>
                  <a:pt x="37852" y="3066"/>
                </a:lnTo>
                <a:lnTo>
                  <a:pt x="36577" y="3533"/>
                </a:lnTo>
                <a:lnTo>
                  <a:pt x="35301" y="4023"/>
                </a:lnTo>
                <a:lnTo>
                  <a:pt x="34050" y="4538"/>
                </a:lnTo>
                <a:lnTo>
                  <a:pt x="32823" y="5103"/>
                </a:lnTo>
                <a:lnTo>
                  <a:pt x="31597" y="5667"/>
                </a:lnTo>
                <a:lnTo>
                  <a:pt x="30395" y="6280"/>
                </a:lnTo>
                <a:lnTo>
                  <a:pt x="29217" y="6918"/>
                </a:lnTo>
                <a:lnTo>
                  <a:pt x="28040" y="7580"/>
                </a:lnTo>
                <a:lnTo>
                  <a:pt x="26887" y="8267"/>
                </a:lnTo>
                <a:lnTo>
                  <a:pt x="25758" y="8979"/>
                </a:lnTo>
                <a:lnTo>
                  <a:pt x="24654" y="9715"/>
                </a:lnTo>
                <a:lnTo>
                  <a:pt x="23550" y="10475"/>
                </a:lnTo>
                <a:lnTo>
                  <a:pt x="22471" y="11285"/>
                </a:lnTo>
                <a:lnTo>
                  <a:pt x="21416" y="12094"/>
                </a:lnTo>
                <a:lnTo>
                  <a:pt x="20361" y="12928"/>
                </a:lnTo>
                <a:lnTo>
                  <a:pt x="19355" y="13811"/>
                </a:lnTo>
                <a:lnTo>
                  <a:pt x="18350" y="14695"/>
                </a:lnTo>
                <a:lnTo>
                  <a:pt x="17368" y="15602"/>
                </a:lnTo>
                <a:lnTo>
                  <a:pt x="16412" y="16534"/>
                </a:lnTo>
                <a:lnTo>
                  <a:pt x="15479" y="17516"/>
                </a:lnTo>
                <a:lnTo>
                  <a:pt x="14572" y="18497"/>
                </a:lnTo>
                <a:lnTo>
                  <a:pt x="13664" y="19478"/>
                </a:lnTo>
                <a:lnTo>
                  <a:pt x="12805" y="20509"/>
                </a:lnTo>
                <a:lnTo>
                  <a:pt x="11971" y="21563"/>
                </a:lnTo>
                <a:lnTo>
                  <a:pt x="11162" y="22618"/>
                </a:lnTo>
                <a:lnTo>
                  <a:pt x="10352" y="23698"/>
                </a:lnTo>
                <a:lnTo>
                  <a:pt x="9592" y="24826"/>
                </a:lnTo>
                <a:lnTo>
                  <a:pt x="8856" y="25930"/>
                </a:lnTo>
                <a:lnTo>
                  <a:pt x="8144" y="27083"/>
                </a:lnTo>
                <a:lnTo>
                  <a:pt x="7458" y="28236"/>
                </a:lnTo>
                <a:lnTo>
                  <a:pt x="6795" y="29414"/>
                </a:lnTo>
                <a:lnTo>
                  <a:pt x="6157" y="30616"/>
                </a:lnTo>
                <a:lnTo>
                  <a:pt x="5544" y="31818"/>
                </a:lnTo>
                <a:lnTo>
                  <a:pt x="4980" y="33069"/>
                </a:lnTo>
                <a:lnTo>
                  <a:pt x="4416" y="34295"/>
                </a:lnTo>
                <a:lnTo>
                  <a:pt x="3901" y="35571"/>
                </a:lnTo>
                <a:lnTo>
                  <a:pt x="3410" y="36847"/>
                </a:lnTo>
                <a:lnTo>
                  <a:pt x="2968" y="38147"/>
                </a:lnTo>
                <a:lnTo>
                  <a:pt x="2527" y="39447"/>
                </a:lnTo>
                <a:lnTo>
                  <a:pt x="2134" y="40772"/>
                </a:lnTo>
                <a:lnTo>
                  <a:pt x="1791" y="42096"/>
                </a:lnTo>
                <a:lnTo>
                  <a:pt x="1447" y="43446"/>
                </a:lnTo>
                <a:lnTo>
                  <a:pt x="1153" y="44795"/>
                </a:lnTo>
                <a:lnTo>
                  <a:pt x="883" y="46169"/>
                </a:lnTo>
                <a:lnTo>
                  <a:pt x="662" y="47567"/>
                </a:lnTo>
                <a:lnTo>
                  <a:pt x="466" y="48965"/>
                </a:lnTo>
                <a:lnTo>
                  <a:pt x="294" y="50364"/>
                </a:lnTo>
                <a:lnTo>
                  <a:pt x="172" y="51786"/>
                </a:lnTo>
                <a:lnTo>
                  <a:pt x="74" y="53209"/>
                </a:lnTo>
                <a:lnTo>
                  <a:pt x="25" y="54657"/>
                </a:lnTo>
                <a:lnTo>
                  <a:pt x="0" y="56104"/>
                </a:lnTo>
                <a:lnTo>
                  <a:pt x="25" y="57527"/>
                </a:lnTo>
                <a:lnTo>
                  <a:pt x="74" y="58950"/>
                </a:lnTo>
                <a:lnTo>
                  <a:pt x="172" y="60373"/>
                </a:lnTo>
                <a:lnTo>
                  <a:pt x="294" y="61771"/>
                </a:lnTo>
                <a:lnTo>
                  <a:pt x="466" y="63194"/>
                </a:lnTo>
                <a:lnTo>
                  <a:pt x="662" y="64568"/>
                </a:lnTo>
                <a:lnTo>
                  <a:pt x="883" y="65966"/>
                </a:lnTo>
                <a:lnTo>
                  <a:pt x="1153" y="67340"/>
                </a:lnTo>
                <a:lnTo>
                  <a:pt x="1472" y="68689"/>
                </a:lnTo>
                <a:lnTo>
                  <a:pt x="1791" y="70038"/>
                </a:lnTo>
                <a:lnTo>
                  <a:pt x="2159" y="71387"/>
                </a:lnTo>
                <a:lnTo>
                  <a:pt x="2551" y="72712"/>
                </a:lnTo>
                <a:lnTo>
                  <a:pt x="2993" y="74012"/>
                </a:lnTo>
                <a:lnTo>
                  <a:pt x="3459" y="75312"/>
                </a:lnTo>
                <a:lnTo>
                  <a:pt x="3950" y="76588"/>
                </a:lnTo>
                <a:lnTo>
                  <a:pt x="4465" y="77864"/>
                </a:lnTo>
                <a:lnTo>
                  <a:pt x="5029" y="79115"/>
                </a:lnTo>
                <a:lnTo>
                  <a:pt x="5618" y="80366"/>
                </a:lnTo>
                <a:lnTo>
                  <a:pt x="6231" y="81593"/>
                </a:lnTo>
                <a:lnTo>
                  <a:pt x="6869" y="82795"/>
                </a:lnTo>
                <a:lnTo>
                  <a:pt x="7531" y="83972"/>
                </a:lnTo>
                <a:lnTo>
                  <a:pt x="8243" y="85150"/>
                </a:lnTo>
                <a:lnTo>
                  <a:pt x="8954" y="86303"/>
                </a:lnTo>
                <a:lnTo>
                  <a:pt x="9715" y="87456"/>
                </a:lnTo>
                <a:lnTo>
                  <a:pt x="10500" y="88560"/>
                </a:lnTo>
                <a:lnTo>
                  <a:pt x="11309" y="89663"/>
                </a:lnTo>
                <a:lnTo>
                  <a:pt x="12143" y="90743"/>
                </a:lnTo>
                <a:lnTo>
                  <a:pt x="13002" y="91798"/>
                </a:lnTo>
                <a:lnTo>
                  <a:pt x="13885" y="92828"/>
                </a:lnTo>
                <a:lnTo>
                  <a:pt x="14793" y="93858"/>
                </a:lnTo>
                <a:lnTo>
                  <a:pt x="15725" y="94840"/>
                </a:lnTo>
                <a:lnTo>
                  <a:pt x="16681" y="95821"/>
                </a:lnTo>
                <a:lnTo>
                  <a:pt x="17663" y="96778"/>
                </a:lnTo>
                <a:lnTo>
                  <a:pt x="18669" y="97685"/>
                </a:lnTo>
                <a:lnTo>
                  <a:pt x="19699" y="98593"/>
                </a:lnTo>
                <a:lnTo>
                  <a:pt x="20754" y="99476"/>
                </a:lnTo>
                <a:lnTo>
                  <a:pt x="21809" y="100310"/>
                </a:lnTo>
                <a:lnTo>
                  <a:pt x="22913" y="101144"/>
                </a:lnTo>
                <a:lnTo>
                  <a:pt x="24016" y="101954"/>
                </a:lnTo>
                <a:lnTo>
                  <a:pt x="25145" y="102714"/>
                </a:lnTo>
                <a:lnTo>
                  <a:pt x="26298" y="103475"/>
                </a:lnTo>
                <a:lnTo>
                  <a:pt x="27475" y="104186"/>
                </a:lnTo>
                <a:lnTo>
                  <a:pt x="28677" y="104873"/>
                </a:lnTo>
                <a:lnTo>
                  <a:pt x="29879" y="105535"/>
                </a:lnTo>
                <a:lnTo>
                  <a:pt x="31106" y="106173"/>
                </a:lnTo>
                <a:lnTo>
                  <a:pt x="32357" y="106787"/>
                </a:lnTo>
                <a:lnTo>
                  <a:pt x="33608" y="107351"/>
                </a:lnTo>
                <a:lnTo>
                  <a:pt x="34908" y="107891"/>
                </a:lnTo>
                <a:lnTo>
                  <a:pt x="36209" y="108406"/>
                </a:lnTo>
                <a:lnTo>
                  <a:pt x="37509" y="108896"/>
                </a:lnTo>
                <a:lnTo>
                  <a:pt x="38834" y="109338"/>
                </a:lnTo>
                <a:lnTo>
                  <a:pt x="40183" y="109755"/>
                </a:lnTo>
                <a:lnTo>
                  <a:pt x="41557" y="110123"/>
                </a:lnTo>
                <a:lnTo>
                  <a:pt x="42930" y="110491"/>
                </a:lnTo>
                <a:lnTo>
                  <a:pt x="44304" y="110810"/>
                </a:lnTo>
                <a:lnTo>
                  <a:pt x="45702" y="111080"/>
                </a:lnTo>
                <a:lnTo>
                  <a:pt x="47125" y="111325"/>
                </a:lnTo>
                <a:lnTo>
                  <a:pt x="48548" y="111546"/>
                </a:lnTo>
                <a:lnTo>
                  <a:pt x="49995" y="111717"/>
                </a:lnTo>
                <a:lnTo>
                  <a:pt x="51443" y="111840"/>
                </a:lnTo>
                <a:lnTo>
                  <a:pt x="52915" y="111938"/>
                </a:lnTo>
                <a:lnTo>
                  <a:pt x="54387" y="112012"/>
                </a:lnTo>
                <a:lnTo>
                  <a:pt x="55858" y="112036"/>
                </a:lnTo>
                <a:lnTo>
                  <a:pt x="57355" y="112012"/>
                </a:lnTo>
                <a:lnTo>
                  <a:pt x="58753" y="111963"/>
                </a:lnTo>
                <a:lnTo>
                  <a:pt x="60127" y="111889"/>
                </a:lnTo>
                <a:lnTo>
                  <a:pt x="61501" y="111767"/>
                </a:lnTo>
                <a:lnTo>
                  <a:pt x="62874" y="111619"/>
                </a:lnTo>
                <a:lnTo>
                  <a:pt x="64224" y="111448"/>
                </a:lnTo>
                <a:lnTo>
                  <a:pt x="65548" y="111227"/>
                </a:lnTo>
                <a:lnTo>
                  <a:pt x="66898" y="110982"/>
                </a:lnTo>
                <a:lnTo>
                  <a:pt x="68222" y="110712"/>
                </a:lnTo>
                <a:lnTo>
                  <a:pt x="69523" y="110393"/>
                </a:lnTo>
                <a:lnTo>
                  <a:pt x="70823" y="110049"/>
                </a:lnTo>
                <a:lnTo>
                  <a:pt x="72123" y="109681"/>
                </a:lnTo>
                <a:lnTo>
                  <a:pt x="73399" y="109289"/>
                </a:lnTo>
                <a:lnTo>
                  <a:pt x="74650" y="108847"/>
                </a:lnTo>
                <a:lnTo>
                  <a:pt x="75901" y="108381"/>
                </a:lnTo>
                <a:lnTo>
                  <a:pt x="77152" y="107891"/>
                </a:lnTo>
                <a:lnTo>
                  <a:pt x="78378" y="107375"/>
                </a:lnTo>
                <a:lnTo>
                  <a:pt x="79580" y="106836"/>
                </a:lnTo>
                <a:lnTo>
                  <a:pt x="80758" y="106247"/>
                </a:lnTo>
                <a:lnTo>
                  <a:pt x="81936" y="105658"/>
                </a:lnTo>
                <a:lnTo>
                  <a:pt x="83113" y="105020"/>
                </a:lnTo>
                <a:lnTo>
                  <a:pt x="84266" y="104382"/>
                </a:lnTo>
                <a:lnTo>
                  <a:pt x="85394" y="103696"/>
                </a:lnTo>
                <a:lnTo>
                  <a:pt x="86498" y="102984"/>
                </a:lnTo>
                <a:lnTo>
                  <a:pt x="87602" y="102248"/>
                </a:lnTo>
                <a:lnTo>
                  <a:pt x="88682" y="101488"/>
                </a:lnTo>
                <a:lnTo>
                  <a:pt x="89737" y="100703"/>
                </a:lnTo>
                <a:lnTo>
                  <a:pt x="90767" y="99918"/>
                </a:lnTo>
                <a:lnTo>
                  <a:pt x="91797" y="99084"/>
                </a:lnTo>
                <a:lnTo>
                  <a:pt x="92803" y="98225"/>
                </a:lnTo>
                <a:lnTo>
                  <a:pt x="93760" y="97342"/>
                </a:lnTo>
                <a:lnTo>
                  <a:pt x="94741" y="96459"/>
                </a:lnTo>
                <a:lnTo>
                  <a:pt x="95673" y="95527"/>
                </a:lnTo>
                <a:lnTo>
                  <a:pt x="96581" y="94594"/>
                </a:lnTo>
                <a:lnTo>
                  <a:pt x="97489" y="93613"/>
                </a:lnTo>
                <a:lnTo>
                  <a:pt x="98372" y="92632"/>
                </a:lnTo>
                <a:lnTo>
                  <a:pt x="99206" y="91626"/>
                </a:lnTo>
                <a:lnTo>
                  <a:pt x="100040" y="90620"/>
                </a:lnTo>
                <a:lnTo>
                  <a:pt x="100849" y="89565"/>
                </a:lnTo>
                <a:lnTo>
                  <a:pt x="101634" y="88510"/>
                </a:lnTo>
                <a:lnTo>
                  <a:pt x="102370" y="87407"/>
                </a:lnTo>
                <a:lnTo>
                  <a:pt x="103106" y="86303"/>
                </a:lnTo>
                <a:lnTo>
                  <a:pt x="103818" y="85199"/>
                </a:lnTo>
                <a:lnTo>
                  <a:pt x="104505" y="84046"/>
                </a:lnTo>
                <a:lnTo>
                  <a:pt x="105142" y="82893"/>
                </a:lnTo>
                <a:lnTo>
                  <a:pt x="105780" y="81740"/>
                </a:lnTo>
                <a:lnTo>
                  <a:pt x="106369" y="80538"/>
                </a:lnTo>
                <a:lnTo>
                  <a:pt x="106958" y="79336"/>
                </a:lnTo>
                <a:lnTo>
                  <a:pt x="107497" y="78109"/>
                </a:lnTo>
                <a:lnTo>
                  <a:pt x="108013" y="76882"/>
                </a:lnTo>
                <a:lnTo>
                  <a:pt x="108503" y="75631"/>
                </a:lnTo>
                <a:lnTo>
                  <a:pt x="108945" y="74380"/>
                </a:lnTo>
                <a:lnTo>
                  <a:pt x="109386" y="73080"/>
                </a:lnTo>
                <a:lnTo>
                  <a:pt x="109779" y="71804"/>
                </a:lnTo>
                <a:lnTo>
                  <a:pt x="110147" y="70480"/>
                </a:lnTo>
                <a:lnTo>
                  <a:pt x="110490" y="69179"/>
                </a:lnTo>
                <a:lnTo>
                  <a:pt x="110785" y="67830"/>
                </a:lnTo>
                <a:lnTo>
                  <a:pt x="111055" y="66506"/>
                </a:lnTo>
                <a:lnTo>
                  <a:pt x="111300" y="65132"/>
                </a:lnTo>
                <a:lnTo>
                  <a:pt x="111521" y="63782"/>
                </a:lnTo>
                <a:lnTo>
                  <a:pt x="111692" y="62409"/>
                </a:lnTo>
                <a:lnTo>
                  <a:pt x="111840" y="61010"/>
                </a:lnTo>
                <a:lnTo>
                  <a:pt x="111938" y="59612"/>
                </a:lnTo>
                <a:lnTo>
                  <a:pt x="112011" y="58214"/>
                </a:lnTo>
                <a:lnTo>
                  <a:pt x="112060" y="56791"/>
                </a:lnTo>
                <a:lnTo>
                  <a:pt x="112060" y="55319"/>
                </a:lnTo>
                <a:lnTo>
                  <a:pt x="112011" y="53847"/>
                </a:lnTo>
                <a:lnTo>
                  <a:pt x="111938" y="52375"/>
                </a:lnTo>
                <a:lnTo>
                  <a:pt x="111815" y="50928"/>
                </a:lnTo>
                <a:lnTo>
                  <a:pt x="111668" y="49480"/>
                </a:lnTo>
                <a:lnTo>
                  <a:pt x="111472" y="48058"/>
                </a:lnTo>
                <a:lnTo>
                  <a:pt x="111251" y="46635"/>
                </a:lnTo>
                <a:lnTo>
                  <a:pt x="111005" y="45237"/>
                </a:lnTo>
                <a:lnTo>
                  <a:pt x="110711" y="43838"/>
                </a:lnTo>
                <a:lnTo>
                  <a:pt x="110368" y="42464"/>
                </a:lnTo>
                <a:lnTo>
                  <a:pt x="110024" y="41115"/>
                </a:lnTo>
                <a:lnTo>
                  <a:pt x="109632" y="39766"/>
                </a:lnTo>
                <a:lnTo>
                  <a:pt x="109190" y="38417"/>
                </a:lnTo>
                <a:lnTo>
                  <a:pt x="108724" y="37092"/>
                </a:lnTo>
                <a:lnTo>
                  <a:pt x="108233" y="35792"/>
                </a:lnTo>
                <a:lnTo>
                  <a:pt x="107718" y="34516"/>
                </a:lnTo>
                <a:lnTo>
                  <a:pt x="107179" y="33240"/>
                </a:lnTo>
                <a:lnTo>
                  <a:pt x="106590" y="31989"/>
                </a:lnTo>
                <a:lnTo>
                  <a:pt x="105976" y="30738"/>
                </a:lnTo>
                <a:lnTo>
                  <a:pt x="105339" y="29512"/>
                </a:lnTo>
                <a:lnTo>
                  <a:pt x="104652" y="28310"/>
                </a:lnTo>
                <a:lnTo>
                  <a:pt x="103965" y="27132"/>
                </a:lnTo>
                <a:lnTo>
                  <a:pt x="103229" y="25955"/>
                </a:lnTo>
                <a:lnTo>
                  <a:pt x="102468" y="24826"/>
                </a:lnTo>
                <a:lnTo>
                  <a:pt x="101708" y="23698"/>
                </a:lnTo>
                <a:lnTo>
                  <a:pt x="100898" y="22594"/>
                </a:lnTo>
                <a:lnTo>
                  <a:pt x="100064" y="21514"/>
                </a:lnTo>
                <a:lnTo>
                  <a:pt x="99206" y="20435"/>
                </a:lnTo>
                <a:lnTo>
                  <a:pt x="98323" y="19405"/>
                </a:lnTo>
                <a:lnTo>
                  <a:pt x="97415" y="18374"/>
                </a:lnTo>
                <a:lnTo>
                  <a:pt x="96483" y="17368"/>
                </a:lnTo>
                <a:lnTo>
                  <a:pt x="95526" y="16412"/>
                </a:lnTo>
                <a:lnTo>
                  <a:pt x="94545" y="15455"/>
                </a:lnTo>
                <a:lnTo>
                  <a:pt x="93539" y="14523"/>
                </a:lnTo>
                <a:lnTo>
                  <a:pt x="92509" y="13615"/>
                </a:lnTo>
                <a:lnTo>
                  <a:pt x="91478" y="12732"/>
                </a:lnTo>
                <a:lnTo>
                  <a:pt x="90399" y="11898"/>
                </a:lnTo>
                <a:lnTo>
                  <a:pt x="89320" y="11064"/>
                </a:lnTo>
                <a:lnTo>
                  <a:pt x="88216" y="10254"/>
                </a:lnTo>
                <a:lnTo>
                  <a:pt x="87087" y="9494"/>
                </a:lnTo>
                <a:lnTo>
                  <a:pt x="85934" y="8733"/>
                </a:lnTo>
                <a:lnTo>
                  <a:pt x="84781" y="8022"/>
                </a:lnTo>
                <a:lnTo>
                  <a:pt x="83604" y="7335"/>
                </a:lnTo>
                <a:lnTo>
                  <a:pt x="82402" y="6673"/>
                </a:lnTo>
                <a:lnTo>
                  <a:pt x="81175" y="6035"/>
                </a:lnTo>
                <a:lnTo>
                  <a:pt x="79948" y="5422"/>
                </a:lnTo>
                <a:lnTo>
                  <a:pt x="78697" y="4833"/>
                </a:lnTo>
                <a:lnTo>
                  <a:pt x="77422" y="4293"/>
                </a:lnTo>
                <a:lnTo>
                  <a:pt x="76146" y="3778"/>
                </a:lnTo>
                <a:lnTo>
                  <a:pt x="74846" y="3287"/>
                </a:lnTo>
                <a:lnTo>
                  <a:pt x="73546" y="2846"/>
                </a:lnTo>
                <a:lnTo>
                  <a:pt x="72221" y="2429"/>
                </a:lnTo>
                <a:lnTo>
                  <a:pt x="70896" y="2036"/>
                </a:lnTo>
                <a:lnTo>
                  <a:pt x="69547" y="1668"/>
                </a:lnTo>
                <a:lnTo>
                  <a:pt x="68173" y="1349"/>
                </a:lnTo>
                <a:lnTo>
                  <a:pt x="66800" y="1055"/>
                </a:lnTo>
                <a:lnTo>
                  <a:pt x="65426" y="810"/>
                </a:lnTo>
                <a:lnTo>
                  <a:pt x="64027" y="589"/>
                </a:lnTo>
                <a:lnTo>
                  <a:pt x="62629" y="393"/>
                </a:lnTo>
                <a:lnTo>
                  <a:pt x="61206" y="245"/>
                </a:lnTo>
                <a:lnTo>
                  <a:pt x="59783" y="123"/>
                </a:lnTo>
                <a:lnTo>
                  <a:pt x="58336" y="49"/>
                </a:lnTo>
                <a:lnTo>
                  <a:pt x="56913" y="25"/>
                </a:lnTo>
                <a:lnTo>
                  <a:pt x="55441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Graphique, graphisme, cercle, motif&#10;&#10;Description générée automatiquement">
            <a:extLst>
              <a:ext uri="{FF2B5EF4-FFF2-40B4-BE49-F238E27FC236}">
                <a16:creationId xmlns:a16="http://schemas.microsoft.com/office/drawing/2014/main" id="{7C579D78-5164-4523-2A7F-35350B07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677083"/>
            <a:ext cx="2701290" cy="27012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D4AFEC0-34FB-FF67-D4FC-7CE51994D4B8}"/>
              </a:ext>
            </a:extLst>
          </p:cNvPr>
          <p:cNvSpPr txBox="1"/>
          <p:nvPr/>
        </p:nvSpPr>
        <p:spPr>
          <a:xfrm>
            <a:off x="140970" y="4761012"/>
            <a:ext cx="6438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387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7" name="Google Shape;2627;p41"/>
          <p:cNvCxnSpPr>
            <a:stCxn id="2628" idx="3"/>
            <a:endCxn id="2629" idx="1"/>
          </p:cNvCxnSpPr>
          <p:nvPr/>
        </p:nvCxnSpPr>
        <p:spPr>
          <a:xfrm>
            <a:off x="2776411" y="1648750"/>
            <a:ext cx="930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00000" algn="bl" rotWithShape="0">
              <a:srgbClr val="000000"/>
            </a:outerShdw>
          </a:effectLst>
        </p:spPr>
      </p:cxnSp>
      <p:cxnSp>
        <p:nvCxnSpPr>
          <p:cNvPr id="2630" name="Google Shape;2630;p41"/>
          <p:cNvCxnSpPr>
            <a:cxnSpLocks/>
            <a:stCxn id="2631" idx="3"/>
          </p:cNvCxnSpPr>
          <p:nvPr/>
        </p:nvCxnSpPr>
        <p:spPr>
          <a:xfrm>
            <a:off x="2776411" y="2797144"/>
            <a:ext cx="930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00000" algn="bl" rotWithShape="0">
              <a:srgbClr val="000000"/>
            </a:outerShdw>
          </a:effectLst>
        </p:spPr>
      </p:cxnSp>
      <p:cxnSp>
        <p:nvCxnSpPr>
          <p:cNvPr id="2633" name="Google Shape;2633;p41"/>
          <p:cNvCxnSpPr>
            <a:cxnSpLocks/>
            <a:stCxn id="2634" idx="3"/>
          </p:cNvCxnSpPr>
          <p:nvPr/>
        </p:nvCxnSpPr>
        <p:spPr>
          <a:xfrm>
            <a:off x="2776411" y="4028313"/>
            <a:ext cx="972949" cy="8393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dist="28575" dir="3600000" algn="bl" rotWithShape="0">
              <a:srgbClr val="000000"/>
            </a:outerShdw>
          </a:effectLst>
        </p:spPr>
      </p:cxnSp>
      <p:sp>
        <p:nvSpPr>
          <p:cNvPr id="2636" name="Google Shape;2636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Groupe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37" name="Google Shape;2637;p41"/>
          <p:cNvSpPr txBox="1">
            <a:spLocks noGrp="1"/>
          </p:cNvSpPr>
          <p:nvPr>
            <p:ph type="subTitle" idx="1"/>
          </p:nvPr>
        </p:nvSpPr>
        <p:spPr>
          <a:xfrm>
            <a:off x="4686089" y="1245571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Lenny</a:t>
            </a:r>
            <a:endParaRPr dirty="0"/>
          </a:p>
        </p:txBody>
      </p:sp>
      <p:sp>
        <p:nvSpPr>
          <p:cNvPr id="2638" name="Google Shape;2638;p41"/>
          <p:cNvSpPr txBox="1">
            <a:spLocks noGrp="1"/>
          </p:cNvSpPr>
          <p:nvPr>
            <p:ph type="subTitle" idx="2"/>
          </p:nvPr>
        </p:nvSpPr>
        <p:spPr>
          <a:xfrm>
            <a:off x="4718634" y="1563554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Site web + câblage Config Raspberry + Diaporama </a:t>
            </a:r>
          </a:p>
        </p:txBody>
      </p:sp>
      <p:sp>
        <p:nvSpPr>
          <p:cNvPr id="2639" name="Google Shape;2639;p41"/>
          <p:cNvSpPr txBox="1">
            <a:spLocks noGrp="1"/>
          </p:cNvSpPr>
          <p:nvPr>
            <p:ph type="subTitle" idx="3"/>
          </p:nvPr>
        </p:nvSpPr>
        <p:spPr>
          <a:xfrm>
            <a:off x="4686089" y="2338004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Elouan</a:t>
            </a:r>
            <a:endParaRPr dirty="0"/>
          </a:p>
        </p:txBody>
      </p:sp>
      <p:sp>
        <p:nvSpPr>
          <p:cNvPr id="2640" name="Google Shape;2640;p41"/>
          <p:cNvSpPr txBox="1">
            <a:spLocks noGrp="1"/>
          </p:cNvSpPr>
          <p:nvPr>
            <p:ph type="subTitle" idx="4"/>
          </p:nvPr>
        </p:nvSpPr>
        <p:spPr>
          <a:xfrm>
            <a:off x="4686089" y="2704716"/>
            <a:ext cx="2427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web + BDD + Config Raspberry + API</a:t>
            </a:r>
            <a:endParaRPr dirty="0"/>
          </a:p>
        </p:txBody>
      </p:sp>
      <p:sp>
        <p:nvSpPr>
          <p:cNvPr id="2641" name="Google Shape;2641;p41"/>
          <p:cNvSpPr txBox="1">
            <a:spLocks noGrp="1"/>
          </p:cNvSpPr>
          <p:nvPr>
            <p:ph type="subTitle" idx="5"/>
          </p:nvPr>
        </p:nvSpPr>
        <p:spPr>
          <a:xfrm>
            <a:off x="4718634" y="3488852"/>
            <a:ext cx="242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Florian</a:t>
            </a:r>
            <a:endParaRPr dirty="0"/>
          </a:p>
        </p:txBody>
      </p:sp>
      <p:sp>
        <p:nvSpPr>
          <p:cNvPr id="2642" name="Google Shape;2642;p41"/>
          <p:cNvSpPr txBox="1">
            <a:spLocks noGrp="1"/>
          </p:cNvSpPr>
          <p:nvPr>
            <p:ph type="subTitle" idx="6"/>
          </p:nvPr>
        </p:nvSpPr>
        <p:spPr>
          <a:xfrm>
            <a:off x="4686088" y="3854552"/>
            <a:ext cx="2621491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+ câblage + Config Raspberry + Code Arduino</a:t>
            </a:r>
          </a:p>
        </p:txBody>
      </p:sp>
      <p:sp>
        <p:nvSpPr>
          <p:cNvPr id="2635" name="Google Shape;2635;p41"/>
          <p:cNvSpPr/>
          <p:nvPr/>
        </p:nvSpPr>
        <p:spPr>
          <a:xfrm>
            <a:off x="3705139" y="3572788"/>
            <a:ext cx="752773" cy="915392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41"/>
          <p:cNvSpPr/>
          <p:nvPr/>
        </p:nvSpPr>
        <p:spPr>
          <a:xfrm>
            <a:off x="2030911" y="1276000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41"/>
          <p:cNvSpPr/>
          <p:nvPr/>
        </p:nvSpPr>
        <p:spPr>
          <a:xfrm>
            <a:off x="2030911" y="2424394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41"/>
          <p:cNvSpPr/>
          <p:nvPr/>
        </p:nvSpPr>
        <p:spPr>
          <a:xfrm>
            <a:off x="2030911" y="3655563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6" name="Google Shape;2646;p41"/>
          <p:cNvGrpSpPr/>
          <p:nvPr/>
        </p:nvGrpSpPr>
        <p:grpSpPr>
          <a:xfrm>
            <a:off x="2186980" y="1454530"/>
            <a:ext cx="433361" cy="384143"/>
            <a:chOff x="845463" y="1217993"/>
            <a:chExt cx="433361" cy="384143"/>
          </a:xfrm>
        </p:grpSpPr>
        <p:sp>
          <p:nvSpPr>
            <p:cNvPr id="2647" name="Google Shape;2647;p41"/>
            <p:cNvSpPr/>
            <p:nvPr/>
          </p:nvSpPr>
          <p:spPr>
            <a:xfrm>
              <a:off x="873189" y="1241545"/>
              <a:ext cx="67267" cy="12520"/>
            </a:xfrm>
            <a:custGeom>
              <a:avLst/>
              <a:gdLst/>
              <a:ahLst/>
              <a:cxnLst/>
              <a:rect l="l" t="t" r="r" b="b"/>
              <a:pathLst>
                <a:path w="2579" h="480" extrusionOk="0">
                  <a:moveTo>
                    <a:pt x="160" y="1"/>
                  </a:moveTo>
                  <a:lnTo>
                    <a:pt x="80" y="54"/>
                  </a:lnTo>
                  <a:lnTo>
                    <a:pt x="27" y="134"/>
                  </a:lnTo>
                  <a:lnTo>
                    <a:pt x="0" y="240"/>
                  </a:lnTo>
                  <a:lnTo>
                    <a:pt x="27" y="320"/>
                  </a:lnTo>
                  <a:lnTo>
                    <a:pt x="80" y="400"/>
                  </a:lnTo>
                  <a:lnTo>
                    <a:pt x="160" y="453"/>
                  </a:lnTo>
                  <a:lnTo>
                    <a:pt x="240" y="479"/>
                  </a:lnTo>
                  <a:lnTo>
                    <a:pt x="2340" y="479"/>
                  </a:lnTo>
                  <a:lnTo>
                    <a:pt x="2446" y="453"/>
                  </a:lnTo>
                  <a:lnTo>
                    <a:pt x="2499" y="400"/>
                  </a:lnTo>
                  <a:lnTo>
                    <a:pt x="2552" y="320"/>
                  </a:lnTo>
                  <a:lnTo>
                    <a:pt x="2579" y="240"/>
                  </a:lnTo>
                  <a:lnTo>
                    <a:pt x="2552" y="134"/>
                  </a:lnTo>
                  <a:lnTo>
                    <a:pt x="2499" y="54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1"/>
            <p:cNvSpPr/>
            <p:nvPr/>
          </p:nvSpPr>
          <p:spPr>
            <a:xfrm>
              <a:off x="845463" y="1217993"/>
              <a:ext cx="433361" cy="384143"/>
            </a:xfrm>
            <a:custGeom>
              <a:avLst/>
              <a:gdLst/>
              <a:ahLst/>
              <a:cxnLst/>
              <a:rect l="l" t="t" r="r" b="b"/>
              <a:pathLst>
                <a:path w="16615" h="14728" extrusionOk="0">
                  <a:moveTo>
                    <a:pt x="479" y="0"/>
                  </a:moveTo>
                  <a:lnTo>
                    <a:pt x="372" y="53"/>
                  </a:lnTo>
                  <a:lnTo>
                    <a:pt x="266" y="106"/>
                  </a:lnTo>
                  <a:lnTo>
                    <a:pt x="160" y="186"/>
                  </a:lnTo>
                  <a:lnTo>
                    <a:pt x="106" y="266"/>
                  </a:lnTo>
                  <a:lnTo>
                    <a:pt x="53" y="372"/>
                  </a:lnTo>
                  <a:lnTo>
                    <a:pt x="0" y="479"/>
                  </a:lnTo>
                  <a:lnTo>
                    <a:pt x="0" y="585"/>
                  </a:lnTo>
                  <a:lnTo>
                    <a:pt x="0" y="14116"/>
                  </a:lnTo>
                  <a:lnTo>
                    <a:pt x="0" y="14249"/>
                  </a:lnTo>
                  <a:lnTo>
                    <a:pt x="53" y="14355"/>
                  </a:lnTo>
                  <a:lnTo>
                    <a:pt x="106" y="14462"/>
                  </a:lnTo>
                  <a:lnTo>
                    <a:pt x="160" y="14541"/>
                  </a:lnTo>
                  <a:lnTo>
                    <a:pt x="266" y="14621"/>
                  </a:lnTo>
                  <a:lnTo>
                    <a:pt x="372" y="14674"/>
                  </a:lnTo>
                  <a:lnTo>
                    <a:pt x="479" y="14701"/>
                  </a:lnTo>
                  <a:lnTo>
                    <a:pt x="585" y="14727"/>
                  </a:lnTo>
                  <a:lnTo>
                    <a:pt x="13372" y="14727"/>
                  </a:lnTo>
                  <a:lnTo>
                    <a:pt x="13478" y="14701"/>
                  </a:lnTo>
                  <a:lnTo>
                    <a:pt x="13558" y="14648"/>
                  </a:lnTo>
                  <a:lnTo>
                    <a:pt x="13611" y="14568"/>
                  </a:lnTo>
                  <a:lnTo>
                    <a:pt x="13611" y="14488"/>
                  </a:lnTo>
                  <a:lnTo>
                    <a:pt x="13611" y="14382"/>
                  </a:lnTo>
                  <a:lnTo>
                    <a:pt x="13558" y="14302"/>
                  </a:lnTo>
                  <a:lnTo>
                    <a:pt x="13478" y="14249"/>
                  </a:lnTo>
                  <a:lnTo>
                    <a:pt x="585" y="14249"/>
                  </a:lnTo>
                  <a:lnTo>
                    <a:pt x="558" y="14222"/>
                  </a:lnTo>
                  <a:lnTo>
                    <a:pt x="505" y="14196"/>
                  </a:lnTo>
                  <a:lnTo>
                    <a:pt x="505" y="14169"/>
                  </a:lnTo>
                  <a:lnTo>
                    <a:pt x="479" y="14116"/>
                  </a:lnTo>
                  <a:lnTo>
                    <a:pt x="479" y="2286"/>
                  </a:lnTo>
                  <a:lnTo>
                    <a:pt x="16110" y="2286"/>
                  </a:lnTo>
                  <a:lnTo>
                    <a:pt x="16110" y="14116"/>
                  </a:lnTo>
                  <a:lnTo>
                    <a:pt x="16110" y="14169"/>
                  </a:lnTo>
                  <a:lnTo>
                    <a:pt x="16083" y="14196"/>
                  </a:lnTo>
                  <a:lnTo>
                    <a:pt x="16057" y="14222"/>
                  </a:lnTo>
                  <a:lnTo>
                    <a:pt x="16003" y="14249"/>
                  </a:lnTo>
                  <a:lnTo>
                    <a:pt x="14249" y="14249"/>
                  </a:lnTo>
                  <a:lnTo>
                    <a:pt x="14169" y="14302"/>
                  </a:lnTo>
                  <a:lnTo>
                    <a:pt x="14116" y="14382"/>
                  </a:lnTo>
                  <a:lnTo>
                    <a:pt x="14116" y="14488"/>
                  </a:lnTo>
                  <a:lnTo>
                    <a:pt x="14116" y="14568"/>
                  </a:lnTo>
                  <a:lnTo>
                    <a:pt x="14169" y="14648"/>
                  </a:lnTo>
                  <a:lnTo>
                    <a:pt x="14249" y="14701"/>
                  </a:lnTo>
                  <a:lnTo>
                    <a:pt x="14355" y="14727"/>
                  </a:lnTo>
                  <a:lnTo>
                    <a:pt x="16003" y="14727"/>
                  </a:lnTo>
                  <a:lnTo>
                    <a:pt x="16136" y="14701"/>
                  </a:lnTo>
                  <a:lnTo>
                    <a:pt x="16243" y="14674"/>
                  </a:lnTo>
                  <a:lnTo>
                    <a:pt x="16349" y="14621"/>
                  </a:lnTo>
                  <a:lnTo>
                    <a:pt x="16429" y="14541"/>
                  </a:lnTo>
                  <a:lnTo>
                    <a:pt x="16509" y="14462"/>
                  </a:lnTo>
                  <a:lnTo>
                    <a:pt x="16562" y="14355"/>
                  </a:lnTo>
                  <a:lnTo>
                    <a:pt x="16588" y="14249"/>
                  </a:lnTo>
                  <a:lnTo>
                    <a:pt x="16615" y="14116"/>
                  </a:lnTo>
                  <a:lnTo>
                    <a:pt x="16615" y="585"/>
                  </a:lnTo>
                  <a:lnTo>
                    <a:pt x="16588" y="479"/>
                  </a:lnTo>
                  <a:lnTo>
                    <a:pt x="16562" y="372"/>
                  </a:lnTo>
                  <a:lnTo>
                    <a:pt x="16509" y="266"/>
                  </a:lnTo>
                  <a:lnTo>
                    <a:pt x="16429" y="186"/>
                  </a:lnTo>
                  <a:lnTo>
                    <a:pt x="16349" y="106"/>
                  </a:lnTo>
                  <a:lnTo>
                    <a:pt x="16243" y="53"/>
                  </a:lnTo>
                  <a:lnTo>
                    <a:pt x="16136" y="0"/>
                  </a:lnTo>
                  <a:lnTo>
                    <a:pt x="3536" y="0"/>
                  </a:lnTo>
                  <a:lnTo>
                    <a:pt x="3429" y="27"/>
                  </a:lnTo>
                  <a:lnTo>
                    <a:pt x="3376" y="80"/>
                  </a:lnTo>
                  <a:lnTo>
                    <a:pt x="3323" y="133"/>
                  </a:lnTo>
                  <a:lnTo>
                    <a:pt x="3296" y="239"/>
                  </a:lnTo>
                  <a:lnTo>
                    <a:pt x="3323" y="346"/>
                  </a:lnTo>
                  <a:lnTo>
                    <a:pt x="3376" y="425"/>
                  </a:lnTo>
                  <a:lnTo>
                    <a:pt x="3429" y="452"/>
                  </a:lnTo>
                  <a:lnTo>
                    <a:pt x="3536" y="479"/>
                  </a:lnTo>
                  <a:lnTo>
                    <a:pt x="16003" y="479"/>
                  </a:lnTo>
                  <a:lnTo>
                    <a:pt x="16057" y="505"/>
                  </a:lnTo>
                  <a:lnTo>
                    <a:pt x="16083" y="505"/>
                  </a:lnTo>
                  <a:lnTo>
                    <a:pt x="16110" y="558"/>
                  </a:lnTo>
                  <a:lnTo>
                    <a:pt x="16110" y="585"/>
                  </a:lnTo>
                  <a:lnTo>
                    <a:pt x="16110" y="1781"/>
                  </a:lnTo>
                  <a:lnTo>
                    <a:pt x="479" y="1781"/>
                  </a:lnTo>
                  <a:lnTo>
                    <a:pt x="479" y="585"/>
                  </a:lnTo>
                  <a:lnTo>
                    <a:pt x="505" y="558"/>
                  </a:lnTo>
                  <a:lnTo>
                    <a:pt x="505" y="505"/>
                  </a:lnTo>
                  <a:lnTo>
                    <a:pt x="558" y="505"/>
                  </a:lnTo>
                  <a:lnTo>
                    <a:pt x="585" y="479"/>
                  </a:lnTo>
                  <a:lnTo>
                    <a:pt x="2552" y="479"/>
                  </a:lnTo>
                  <a:lnTo>
                    <a:pt x="2658" y="452"/>
                  </a:lnTo>
                  <a:lnTo>
                    <a:pt x="2738" y="425"/>
                  </a:lnTo>
                  <a:lnTo>
                    <a:pt x="2791" y="346"/>
                  </a:lnTo>
                  <a:lnTo>
                    <a:pt x="2818" y="239"/>
                  </a:lnTo>
                  <a:lnTo>
                    <a:pt x="2791" y="160"/>
                  </a:lnTo>
                  <a:lnTo>
                    <a:pt x="2738" y="80"/>
                  </a:lnTo>
                  <a:lnTo>
                    <a:pt x="2658" y="27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1"/>
            <p:cNvSpPr/>
            <p:nvPr/>
          </p:nvSpPr>
          <p:spPr>
            <a:xfrm>
              <a:off x="1147759" y="1346945"/>
              <a:ext cx="74231" cy="23605"/>
            </a:xfrm>
            <a:custGeom>
              <a:avLst/>
              <a:gdLst/>
              <a:ahLst/>
              <a:cxnLst/>
              <a:rect l="l" t="t" r="r" b="b"/>
              <a:pathLst>
                <a:path w="2846" h="905" extrusionOk="0">
                  <a:moveTo>
                    <a:pt x="665" y="1"/>
                  </a:moveTo>
                  <a:lnTo>
                    <a:pt x="585" y="27"/>
                  </a:lnTo>
                  <a:lnTo>
                    <a:pt x="506" y="80"/>
                  </a:lnTo>
                  <a:lnTo>
                    <a:pt x="80" y="506"/>
                  </a:lnTo>
                  <a:lnTo>
                    <a:pt x="27" y="585"/>
                  </a:lnTo>
                  <a:lnTo>
                    <a:pt x="1" y="665"/>
                  </a:lnTo>
                  <a:lnTo>
                    <a:pt x="27" y="772"/>
                  </a:lnTo>
                  <a:lnTo>
                    <a:pt x="80" y="851"/>
                  </a:lnTo>
                  <a:lnTo>
                    <a:pt x="160" y="904"/>
                  </a:lnTo>
                  <a:lnTo>
                    <a:pt x="346" y="904"/>
                  </a:lnTo>
                  <a:lnTo>
                    <a:pt x="426" y="851"/>
                  </a:lnTo>
                  <a:lnTo>
                    <a:pt x="771" y="506"/>
                  </a:lnTo>
                  <a:lnTo>
                    <a:pt x="2606" y="506"/>
                  </a:lnTo>
                  <a:lnTo>
                    <a:pt x="2712" y="479"/>
                  </a:lnTo>
                  <a:lnTo>
                    <a:pt x="2792" y="426"/>
                  </a:lnTo>
                  <a:lnTo>
                    <a:pt x="2845" y="346"/>
                  </a:lnTo>
                  <a:lnTo>
                    <a:pt x="2845" y="240"/>
                  </a:lnTo>
                  <a:lnTo>
                    <a:pt x="2845" y="160"/>
                  </a:lnTo>
                  <a:lnTo>
                    <a:pt x="2792" y="80"/>
                  </a:lnTo>
                  <a:lnTo>
                    <a:pt x="2712" y="27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1"/>
            <p:cNvSpPr/>
            <p:nvPr/>
          </p:nvSpPr>
          <p:spPr>
            <a:xfrm>
              <a:off x="1182423" y="1369141"/>
              <a:ext cx="39567" cy="12494"/>
            </a:xfrm>
            <a:custGeom>
              <a:avLst/>
              <a:gdLst/>
              <a:ahLst/>
              <a:cxnLst/>
              <a:rect l="l" t="t" r="r" b="b"/>
              <a:pathLst>
                <a:path w="1517" h="479" extrusionOk="0">
                  <a:moveTo>
                    <a:pt x="160" y="0"/>
                  </a:moveTo>
                  <a:lnTo>
                    <a:pt x="81" y="53"/>
                  </a:lnTo>
                  <a:lnTo>
                    <a:pt x="27" y="133"/>
                  </a:lnTo>
                  <a:lnTo>
                    <a:pt x="1" y="240"/>
                  </a:lnTo>
                  <a:lnTo>
                    <a:pt x="27" y="319"/>
                  </a:lnTo>
                  <a:lnTo>
                    <a:pt x="81" y="399"/>
                  </a:lnTo>
                  <a:lnTo>
                    <a:pt x="160" y="452"/>
                  </a:lnTo>
                  <a:lnTo>
                    <a:pt x="240" y="479"/>
                  </a:lnTo>
                  <a:lnTo>
                    <a:pt x="1277" y="479"/>
                  </a:lnTo>
                  <a:lnTo>
                    <a:pt x="1383" y="452"/>
                  </a:lnTo>
                  <a:lnTo>
                    <a:pt x="1463" y="399"/>
                  </a:lnTo>
                  <a:lnTo>
                    <a:pt x="1516" y="319"/>
                  </a:lnTo>
                  <a:lnTo>
                    <a:pt x="1516" y="240"/>
                  </a:lnTo>
                  <a:lnTo>
                    <a:pt x="1516" y="133"/>
                  </a:lnTo>
                  <a:lnTo>
                    <a:pt x="1463" y="5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1"/>
            <p:cNvSpPr/>
            <p:nvPr/>
          </p:nvSpPr>
          <p:spPr>
            <a:xfrm>
              <a:off x="901618" y="1449553"/>
              <a:ext cx="70736" cy="24987"/>
            </a:xfrm>
            <a:custGeom>
              <a:avLst/>
              <a:gdLst/>
              <a:ahLst/>
              <a:cxnLst/>
              <a:rect l="l" t="t" r="r" b="b"/>
              <a:pathLst>
                <a:path w="2712" h="958" extrusionOk="0">
                  <a:moveTo>
                    <a:pt x="2446" y="1"/>
                  </a:moveTo>
                  <a:lnTo>
                    <a:pt x="2366" y="28"/>
                  </a:lnTo>
                  <a:lnTo>
                    <a:pt x="2287" y="81"/>
                  </a:lnTo>
                  <a:lnTo>
                    <a:pt x="1914" y="479"/>
                  </a:lnTo>
                  <a:lnTo>
                    <a:pt x="160" y="479"/>
                  </a:lnTo>
                  <a:lnTo>
                    <a:pt x="80" y="533"/>
                  </a:lnTo>
                  <a:lnTo>
                    <a:pt x="27" y="612"/>
                  </a:lnTo>
                  <a:lnTo>
                    <a:pt x="0" y="719"/>
                  </a:lnTo>
                  <a:lnTo>
                    <a:pt x="27" y="798"/>
                  </a:lnTo>
                  <a:lnTo>
                    <a:pt x="80" y="878"/>
                  </a:lnTo>
                  <a:lnTo>
                    <a:pt x="160" y="931"/>
                  </a:lnTo>
                  <a:lnTo>
                    <a:pt x="240" y="958"/>
                  </a:lnTo>
                  <a:lnTo>
                    <a:pt x="1994" y="958"/>
                  </a:lnTo>
                  <a:lnTo>
                    <a:pt x="2100" y="931"/>
                  </a:lnTo>
                  <a:lnTo>
                    <a:pt x="2180" y="878"/>
                  </a:lnTo>
                  <a:lnTo>
                    <a:pt x="2632" y="426"/>
                  </a:lnTo>
                  <a:lnTo>
                    <a:pt x="2685" y="347"/>
                  </a:lnTo>
                  <a:lnTo>
                    <a:pt x="2712" y="267"/>
                  </a:lnTo>
                  <a:lnTo>
                    <a:pt x="2685" y="160"/>
                  </a:lnTo>
                  <a:lnTo>
                    <a:pt x="2632" y="81"/>
                  </a:lnTo>
                  <a:lnTo>
                    <a:pt x="2552" y="28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1"/>
            <p:cNvSpPr/>
            <p:nvPr/>
          </p:nvSpPr>
          <p:spPr>
            <a:xfrm>
              <a:off x="901618" y="1482156"/>
              <a:ext cx="38159" cy="13198"/>
            </a:xfrm>
            <a:custGeom>
              <a:avLst/>
              <a:gdLst/>
              <a:ahLst/>
              <a:cxnLst/>
              <a:rect l="l" t="t" r="r" b="b"/>
              <a:pathLst>
                <a:path w="1463" h="506" extrusionOk="0">
                  <a:moveTo>
                    <a:pt x="240" y="0"/>
                  </a:moveTo>
                  <a:lnTo>
                    <a:pt x="160" y="27"/>
                  </a:lnTo>
                  <a:lnTo>
                    <a:pt x="80" y="80"/>
                  </a:lnTo>
                  <a:lnTo>
                    <a:pt x="27" y="160"/>
                  </a:lnTo>
                  <a:lnTo>
                    <a:pt x="0" y="240"/>
                  </a:lnTo>
                  <a:lnTo>
                    <a:pt x="27" y="346"/>
                  </a:lnTo>
                  <a:lnTo>
                    <a:pt x="80" y="426"/>
                  </a:lnTo>
                  <a:lnTo>
                    <a:pt x="160" y="479"/>
                  </a:lnTo>
                  <a:lnTo>
                    <a:pt x="240" y="505"/>
                  </a:lnTo>
                  <a:lnTo>
                    <a:pt x="1223" y="505"/>
                  </a:lnTo>
                  <a:lnTo>
                    <a:pt x="1303" y="479"/>
                  </a:lnTo>
                  <a:lnTo>
                    <a:pt x="1383" y="426"/>
                  </a:lnTo>
                  <a:lnTo>
                    <a:pt x="1436" y="346"/>
                  </a:lnTo>
                  <a:lnTo>
                    <a:pt x="1462" y="240"/>
                  </a:lnTo>
                  <a:lnTo>
                    <a:pt x="1436" y="160"/>
                  </a:lnTo>
                  <a:lnTo>
                    <a:pt x="1383" y="80"/>
                  </a:lnTo>
                  <a:lnTo>
                    <a:pt x="1303" y="2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1"/>
            <p:cNvSpPr/>
            <p:nvPr/>
          </p:nvSpPr>
          <p:spPr>
            <a:xfrm>
              <a:off x="1048619" y="1438468"/>
              <a:ext cx="26369" cy="26369"/>
            </a:xfrm>
            <a:custGeom>
              <a:avLst/>
              <a:gdLst/>
              <a:ahLst/>
              <a:cxnLst/>
              <a:rect l="l" t="t" r="r" b="b"/>
              <a:pathLst>
                <a:path w="1011" h="1011" extrusionOk="0">
                  <a:moveTo>
                    <a:pt x="505" y="1"/>
                  </a:moveTo>
                  <a:lnTo>
                    <a:pt x="425" y="27"/>
                  </a:lnTo>
                  <a:lnTo>
                    <a:pt x="346" y="54"/>
                  </a:lnTo>
                  <a:lnTo>
                    <a:pt x="292" y="134"/>
                  </a:lnTo>
                  <a:lnTo>
                    <a:pt x="266" y="240"/>
                  </a:lnTo>
                  <a:lnTo>
                    <a:pt x="266" y="266"/>
                  </a:lnTo>
                  <a:lnTo>
                    <a:pt x="239" y="266"/>
                  </a:lnTo>
                  <a:lnTo>
                    <a:pt x="160" y="293"/>
                  </a:lnTo>
                  <a:lnTo>
                    <a:pt x="80" y="346"/>
                  </a:lnTo>
                  <a:lnTo>
                    <a:pt x="27" y="399"/>
                  </a:lnTo>
                  <a:lnTo>
                    <a:pt x="0" y="506"/>
                  </a:lnTo>
                  <a:lnTo>
                    <a:pt x="27" y="612"/>
                  </a:lnTo>
                  <a:lnTo>
                    <a:pt x="80" y="665"/>
                  </a:lnTo>
                  <a:lnTo>
                    <a:pt x="160" y="718"/>
                  </a:lnTo>
                  <a:lnTo>
                    <a:pt x="239" y="745"/>
                  </a:lnTo>
                  <a:lnTo>
                    <a:pt x="266" y="745"/>
                  </a:lnTo>
                  <a:lnTo>
                    <a:pt x="266" y="772"/>
                  </a:lnTo>
                  <a:lnTo>
                    <a:pt x="292" y="878"/>
                  </a:lnTo>
                  <a:lnTo>
                    <a:pt x="346" y="958"/>
                  </a:lnTo>
                  <a:lnTo>
                    <a:pt x="425" y="1011"/>
                  </a:lnTo>
                  <a:lnTo>
                    <a:pt x="612" y="1011"/>
                  </a:lnTo>
                  <a:lnTo>
                    <a:pt x="691" y="958"/>
                  </a:lnTo>
                  <a:lnTo>
                    <a:pt x="744" y="878"/>
                  </a:lnTo>
                  <a:lnTo>
                    <a:pt x="744" y="772"/>
                  </a:lnTo>
                  <a:lnTo>
                    <a:pt x="744" y="745"/>
                  </a:lnTo>
                  <a:lnTo>
                    <a:pt x="771" y="745"/>
                  </a:lnTo>
                  <a:lnTo>
                    <a:pt x="877" y="718"/>
                  </a:lnTo>
                  <a:lnTo>
                    <a:pt x="957" y="665"/>
                  </a:lnTo>
                  <a:lnTo>
                    <a:pt x="1010" y="612"/>
                  </a:lnTo>
                  <a:lnTo>
                    <a:pt x="1010" y="506"/>
                  </a:lnTo>
                  <a:lnTo>
                    <a:pt x="1010" y="399"/>
                  </a:lnTo>
                  <a:lnTo>
                    <a:pt x="957" y="346"/>
                  </a:lnTo>
                  <a:lnTo>
                    <a:pt x="877" y="293"/>
                  </a:lnTo>
                  <a:lnTo>
                    <a:pt x="771" y="266"/>
                  </a:lnTo>
                  <a:lnTo>
                    <a:pt x="744" y="266"/>
                  </a:lnTo>
                  <a:lnTo>
                    <a:pt x="744" y="240"/>
                  </a:lnTo>
                  <a:lnTo>
                    <a:pt x="744" y="134"/>
                  </a:lnTo>
                  <a:lnTo>
                    <a:pt x="691" y="54"/>
                  </a:lnTo>
                  <a:lnTo>
                    <a:pt x="612" y="27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1"/>
            <p:cNvSpPr/>
            <p:nvPr/>
          </p:nvSpPr>
          <p:spPr>
            <a:xfrm>
              <a:off x="950836" y="1333069"/>
              <a:ext cx="222614" cy="200418"/>
            </a:xfrm>
            <a:custGeom>
              <a:avLst/>
              <a:gdLst/>
              <a:ahLst/>
              <a:cxnLst/>
              <a:rect l="l" t="t" r="r" b="b"/>
              <a:pathLst>
                <a:path w="8535" h="7684" extrusionOk="0">
                  <a:moveTo>
                    <a:pt x="5238" y="479"/>
                  </a:moveTo>
                  <a:lnTo>
                    <a:pt x="5450" y="506"/>
                  </a:lnTo>
                  <a:lnTo>
                    <a:pt x="5663" y="533"/>
                  </a:lnTo>
                  <a:lnTo>
                    <a:pt x="5876" y="612"/>
                  </a:lnTo>
                  <a:lnTo>
                    <a:pt x="6035" y="719"/>
                  </a:lnTo>
                  <a:lnTo>
                    <a:pt x="6221" y="852"/>
                  </a:lnTo>
                  <a:lnTo>
                    <a:pt x="6354" y="1011"/>
                  </a:lnTo>
                  <a:lnTo>
                    <a:pt x="6487" y="1197"/>
                  </a:lnTo>
                  <a:lnTo>
                    <a:pt x="6567" y="1383"/>
                  </a:lnTo>
                  <a:lnTo>
                    <a:pt x="6939" y="2367"/>
                  </a:lnTo>
                  <a:lnTo>
                    <a:pt x="1569" y="2367"/>
                  </a:lnTo>
                  <a:lnTo>
                    <a:pt x="1941" y="1383"/>
                  </a:lnTo>
                  <a:lnTo>
                    <a:pt x="2048" y="1197"/>
                  </a:lnTo>
                  <a:lnTo>
                    <a:pt x="2181" y="1011"/>
                  </a:lnTo>
                  <a:lnTo>
                    <a:pt x="2314" y="852"/>
                  </a:lnTo>
                  <a:lnTo>
                    <a:pt x="2473" y="719"/>
                  </a:lnTo>
                  <a:lnTo>
                    <a:pt x="2659" y="612"/>
                  </a:lnTo>
                  <a:lnTo>
                    <a:pt x="2845" y="533"/>
                  </a:lnTo>
                  <a:lnTo>
                    <a:pt x="3058" y="506"/>
                  </a:lnTo>
                  <a:lnTo>
                    <a:pt x="3297" y="479"/>
                  </a:lnTo>
                  <a:close/>
                  <a:moveTo>
                    <a:pt x="8056" y="2845"/>
                  </a:moveTo>
                  <a:lnTo>
                    <a:pt x="8056" y="3058"/>
                  </a:lnTo>
                  <a:lnTo>
                    <a:pt x="8029" y="3191"/>
                  </a:lnTo>
                  <a:lnTo>
                    <a:pt x="7949" y="3324"/>
                  </a:lnTo>
                  <a:lnTo>
                    <a:pt x="7816" y="3404"/>
                  </a:lnTo>
                  <a:lnTo>
                    <a:pt x="7683" y="3430"/>
                  </a:lnTo>
                  <a:lnTo>
                    <a:pt x="851" y="3430"/>
                  </a:lnTo>
                  <a:lnTo>
                    <a:pt x="692" y="3404"/>
                  </a:lnTo>
                  <a:lnTo>
                    <a:pt x="586" y="3324"/>
                  </a:lnTo>
                  <a:lnTo>
                    <a:pt x="506" y="3191"/>
                  </a:lnTo>
                  <a:lnTo>
                    <a:pt x="479" y="3058"/>
                  </a:lnTo>
                  <a:lnTo>
                    <a:pt x="479" y="2845"/>
                  </a:lnTo>
                  <a:close/>
                  <a:moveTo>
                    <a:pt x="5264" y="3909"/>
                  </a:moveTo>
                  <a:lnTo>
                    <a:pt x="5344" y="4068"/>
                  </a:lnTo>
                  <a:lnTo>
                    <a:pt x="5397" y="4228"/>
                  </a:lnTo>
                  <a:lnTo>
                    <a:pt x="5424" y="4387"/>
                  </a:lnTo>
                  <a:lnTo>
                    <a:pt x="5450" y="4547"/>
                  </a:lnTo>
                  <a:lnTo>
                    <a:pt x="5424" y="4786"/>
                  </a:lnTo>
                  <a:lnTo>
                    <a:pt x="5344" y="4999"/>
                  </a:lnTo>
                  <a:lnTo>
                    <a:pt x="5238" y="5211"/>
                  </a:lnTo>
                  <a:lnTo>
                    <a:pt x="5105" y="5397"/>
                  </a:lnTo>
                  <a:lnTo>
                    <a:pt x="4919" y="5530"/>
                  </a:lnTo>
                  <a:lnTo>
                    <a:pt x="4733" y="5637"/>
                  </a:lnTo>
                  <a:lnTo>
                    <a:pt x="4493" y="5716"/>
                  </a:lnTo>
                  <a:lnTo>
                    <a:pt x="4254" y="5743"/>
                  </a:lnTo>
                  <a:lnTo>
                    <a:pt x="4015" y="5716"/>
                  </a:lnTo>
                  <a:lnTo>
                    <a:pt x="3802" y="5637"/>
                  </a:lnTo>
                  <a:lnTo>
                    <a:pt x="3590" y="5530"/>
                  </a:lnTo>
                  <a:lnTo>
                    <a:pt x="3430" y="5397"/>
                  </a:lnTo>
                  <a:lnTo>
                    <a:pt x="3271" y="5211"/>
                  </a:lnTo>
                  <a:lnTo>
                    <a:pt x="3164" y="4999"/>
                  </a:lnTo>
                  <a:lnTo>
                    <a:pt x="3111" y="4786"/>
                  </a:lnTo>
                  <a:lnTo>
                    <a:pt x="3084" y="4547"/>
                  </a:lnTo>
                  <a:lnTo>
                    <a:pt x="3084" y="4387"/>
                  </a:lnTo>
                  <a:lnTo>
                    <a:pt x="3111" y="4228"/>
                  </a:lnTo>
                  <a:lnTo>
                    <a:pt x="3191" y="4068"/>
                  </a:lnTo>
                  <a:lnTo>
                    <a:pt x="3271" y="3909"/>
                  </a:lnTo>
                  <a:close/>
                  <a:moveTo>
                    <a:pt x="3297" y="1"/>
                  </a:moveTo>
                  <a:lnTo>
                    <a:pt x="2978" y="27"/>
                  </a:lnTo>
                  <a:lnTo>
                    <a:pt x="2712" y="81"/>
                  </a:lnTo>
                  <a:lnTo>
                    <a:pt x="2446" y="187"/>
                  </a:lnTo>
                  <a:lnTo>
                    <a:pt x="2207" y="320"/>
                  </a:lnTo>
                  <a:lnTo>
                    <a:pt x="1968" y="506"/>
                  </a:lnTo>
                  <a:lnTo>
                    <a:pt x="1782" y="719"/>
                  </a:lnTo>
                  <a:lnTo>
                    <a:pt x="1622" y="958"/>
                  </a:lnTo>
                  <a:lnTo>
                    <a:pt x="1489" y="1224"/>
                  </a:lnTo>
                  <a:lnTo>
                    <a:pt x="1064" y="2367"/>
                  </a:lnTo>
                  <a:lnTo>
                    <a:pt x="373" y="2367"/>
                  </a:lnTo>
                  <a:lnTo>
                    <a:pt x="267" y="2393"/>
                  </a:lnTo>
                  <a:lnTo>
                    <a:pt x="187" y="2447"/>
                  </a:lnTo>
                  <a:lnTo>
                    <a:pt x="134" y="2500"/>
                  </a:lnTo>
                  <a:lnTo>
                    <a:pt x="81" y="2553"/>
                  </a:lnTo>
                  <a:lnTo>
                    <a:pt x="27" y="2633"/>
                  </a:lnTo>
                  <a:lnTo>
                    <a:pt x="1" y="2739"/>
                  </a:lnTo>
                  <a:lnTo>
                    <a:pt x="1" y="2819"/>
                  </a:lnTo>
                  <a:lnTo>
                    <a:pt x="1" y="3058"/>
                  </a:lnTo>
                  <a:lnTo>
                    <a:pt x="1" y="3218"/>
                  </a:lnTo>
                  <a:lnTo>
                    <a:pt x="54" y="3377"/>
                  </a:lnTo>
                  <a:lnTo>
                    <a:pt x="134" y="3537"/>
                  </a:lnTo>
                  <a:lnTo>
                    <a:pt x="240" y="3669"/>
                  </a:lnTo>
                  <a:lnTo>
                    <a:pt x="373" y="3776"/>
                  </a:lnTo>
                  <a:lnTo>
                    <a:pt x="506" y="3856"/>
                  </a:lnTo>
                  <a:lnTo>
                    <a:pt x="665" y="3909"/>
                  </a:lnTo>
                  <a:lnTo>
                    <a:pt x="1170" y="3909"/>
                  </a:lnTo>
                  <a:lnTo>
                    <a:pt x="1117" y="4228"/>
                  </a:lnTo>
                  <a:lnTo>
                    <a:pt x="1117" y="4547"/>
                  </a:lnTo>
                  <a:lnTo>
                    <a:pt x="1117" y="4839"/>
                  </a:lnTo>
                  <a:lnTo>
                    <a:pt x="1170" y="5105"/>
                  </a:lnTo>
                  <a:lnTo>
                    <a:pt x="1197" y="5185"/>
                  </a:lnTo>
                  <a:lnTo>
                    <a:pt x="1250" y="5264"/>
                  </a:lnTo>
                  <a:lnTo>
                    <a:pt x="1357" y="5291"/>
                  </a:lnTo>
                  <a:lnTo>
                    <a:pt x="1436" y="5291"/>
                  </a:lnTo>
                  <a:lnTo>
                    <a:pt x="1543" y="5264"/>
                  </a:lnTo>
                  <a:lnTo>
                    <a:pt x="1596" y="5211"/>
                  </a:lnTo>
                  <a:lnTo>
                    <a:pt x="1649" y="5105"/>
                  </a:lnTo>
                  <a:lnTo>
                    <a:pt x="1649" y="5025"/>
                  </a:lnTo>
                  <a:lnTo>
                    <a:pt x="1622" y="4786"/>
                  </a:lnTo>
                  <a:lnTo>
                    <a:pt x="1596" y="4547"/>
                  </a:lnTo>
                  <a:lnTo>
                    <a:pt x="1622" y="4228"/>
                  </a:lnTo>
                  <a:lnTo>
                    <a:pt x="1676" y="3909"/>
                  </a:lnTo>
                  <a:lnTo>
                    <a:pt x="2712" y="3909"/>
                  </a:lnTo>
                  <a:lnTo>
                    <a:pt x="2633" y="4228"/>
                  </a:lnTo>
                  <a:lnTo>
                    <a:pt x="2579" y="4547"/>
                  </a:lnTo>
                  <a:lnTo>
                    <a:pt x="2606" y="4706"/>
                  </a:lnTo>
                  <a:lnTo>
                    <a:pt x="2633" y="4892"/>
                  </a:lnTo>
                  <a:lnTo>
                    <a:pt x="2659" y="5052"/>
                  </a:lnTo>
                  <a:lnTo>
                    <a:pt x="2712" y="5185"/>
                  </a:lnTo>
                  <a:lnTo>
                    <a:pt x="2872" y="5477"/>
                  </a:lnTo>
                  <a:lnTo>
                    <a:pt x="3084" y="5716"/>
                  </a:lnTo>
                  <a:lnTo>
                    <a:pt x="3324" y="5929"/>
                  </a:lnTo>
                  <a:lnTo>
                    <a:pt x="3616" y="6089"/>
                  </a:lnTo>
                  <a:lnTo>
                    <a:pt x="3776" y="6142"/>
                  </a:lnTo>
                  <a:lnTo>
                    <a:pt x="3935" y="6195"/>
                  </a:lnTo>
                  <a:lnTo>
                    <a:pt x="4095" y="6221"/>
                  </a:lnTo>
                  <a:lnTo>
                    <a:pt x="4440" y="6221"/>
                  </a:lnTo>
                  <a:lnTo>
                    <a:pt x="4600" y="6195"/>
                  </a:lnTo>
                  <a:lnTo>
                    <a:pt x="4759" y="6142"/>
                  </a:lnTo>
                  <a:lnTo>
                    <a:pt x="4919" y="6089"/>
                  </a:lnTo>
                  <a:lnTo>
                    <a:pt x="5185" y="5929"/>
                  </a:lnTo>
                  <a:lnTo>
                    <a:pt x="5450" y="5716"/>
                  </a:lnTo>
                  <a:lnTo>
                    <a:pt x="5637" y="5477"/>
                  </a:lnTo>
                  <a:lnTo>
                    <a:pt x="5796" y="5185"/>
                  </a:lnTo>
                  <a:lnTo>
                    <a:pt x="5849" y="5052"/>
                  </a:lnTo>
                  <a:lnTo>
                    <a:pt x="5902" y="4892"/>
                  </a:lnTo>
                  <a:lnTo>
                    <a:pt x="5929" y="4706"/>
                  </a:lnTo>
                  <a:lnTo>
                    <a:pt x="5929" y="4547"/>
                  </a:lnTo>
                  <a:lnTo>
                    <a:pt x="5902" y="4228"/>
                  </a:lnTo>
                  <a:lnTo>
                    <a:pt x="5823" y="3909"/>
                  </a:lnTo>
                  <a:lnTo>
                    <a:pt x="6859" y="3909"/>
                  </a:lnTo>
                  <a:lnTo>
                    <a:pt x="6913" y="4228"/>
                  </a:lnTo>
                  <a:lnTo>
                    <a:pt x="6913" y="4547"/>
                  </a:lnTo>
                  <a:lnTo>
                    <a:pt x="6913" y="4813"/>
                  </a:lnTo>
                  <a:lnTo>
                    <a:pt x="6859" y="5078"/>
                  </a:lnTo>
                  <a:lnTo>
                    <a:pt x="6806" y="5344"/>
                  </a:lnTo>
                  <a:lnTo>
                    <a:pt x="6700" y="5583"/>
                  </a:lnTo>
                  <a:lnTo>
                    <a:pt x="6594" y="5823"/>
                  </a:lnTo>
                  <a:lnTo>
                    <a:pt x="6461" y="6035"/>
                  </a:lnTo>
                  <a:lnTo>
                    <a:pt x="6301" y="6248"/>
                  </a:lnTo>
                  <a:lnTo>
                    <a:pt x="6142" y="6434"/>
                  </a:lnTo>
                  <a:lnTo>
                    <a:pt x="5956" y="6594"/>
                  </a:lnTo>
                  <a:lnTo>
                    <a:pt x="5743" y="6753"/>
                  </a:lnTo>
                  <a:lnTo>
                    <a:pt x="5530" y="6886"/>
                  </a:lnTo>
                  <a:lnTo>
                    <a:pt x="5291" y="6992"/>
                  </a:lnTo>
                  <a:lnTo>
                    <a:pt x="5052" y="7099"/>
                  </a:lnTo>
                  <a:lnTo>
                    <a:pt x="4786" y="7152"/>
                  </a:lnTo>
                  <a:lnTo>
                    <a:pt x="4520" y="7205"/>
                  </a:lnTo>
                  <a:lnTo>
                    <a:pt x="4254" y="7205"/>
                  </a:lnTo>
                  <a:lnTo>
                    <a:pt x="3909" y="7178"/>
                  </a:lnTo>
                  <a:lnTo>
                    <a:pt x="3563" y="7125"/>
                  </a:lnTo>
                  <a:lnTo>
                    <a:pt x="3244" y="6992"/>
                  </a:lnTo>
                  <a:lnTo>
                    <a:pt x="2925" y="6833"/>
                  </a:lnTo>
                  <a:lnTo>
                    <a:pt x="2633" y="6647"/>
                  </a:lnTo>
                  <a:lnTo>
                    <a:pt x="2367" y="6408"/>
                  </a:lnTo>
                  <a:lnTo>
                    <a:pt x="2127" y="6142"/>
                  </a:lnTo>
                  <a:lnTo>
                    <a:pt x="1941" y="5849"/>
                  </a:lnTo>
                  <a:lnTo>
                    <a:pt x="1888" y="5796"/>
                  </a:lnTo>
                  <a:lnTo>
                    <a:pt x="1808" y="5743"/>
                  </a:lnTo>
                  <a:lnTo>
                    <a:pt x="1702" y="5743"/>
                  </a:lnTo>
                  <a:lnTo>
                    <a:pt x="1622" y="5770"/>
                  </a:lnTo>
                  <a:lnTo>
                    <a:pt x="1543" y="5823"/>
                  </a:lnTo>
                  <a:lnTo>
                    <a:pt x="1489" y="5902"/>
                  </a:lnTo>
                  <a:lnTo>
                    <a:pt x="1489" y="6009"/>
                  </a:lnTo>
                  <a:lnTo>
                    <a:pt x="1516" y="6089"/>
                  </a:lnTo>
                  <a:lnTo>
                    <a:pt x="1755" y="6461"/>
                  </a:lnTo>
                  <a:lnTo>
                    <a:pt x="2021" y="6753"/>
                  </a:lnTo>
                  <a:lnTo>
                    <a:pt x="2340" y="7046"/>
                  </a:lnTo>
                  <a:lnTo>
                    <a:pt x="2686" y="7258"/>
                  </a:lnTo>
                  <a:lnTo>
                    <a:pt x="3031" y="7444"/>
                  </a:lnTo>
                  <a:lnTo>
                    <a:pt x="3430" y="7577"/>
                  </a:lnTo>
                  <a:lnTo>
                    <a:pt x="3829" y="7657"/>
                  </a:lnTo>
                  <a:lnTo>
                    <a:pt x="4254" y="7684"/>
                  </a:lnTo>
                  <a:lnTo>
                    <a:pt x="4573" y="7684"/>
                  </a:lnTo>
                  <a:lnTo>
                    <a:pt x="4892" y="7630"/>
                  </a:lnTo>
                  <a:lnTo>
                    <a:pt x="5185" y="7551"/>
                  </a:lnTo>
                  <a:lnTo>
                    <a:pt x="5477" y="7444"/>
                  </a:lnTo>
                  <a:lnTo>
                    <a:pt x="5769" y="7311"/>
                  </a:lnTo>
                  <a:lnTo>
                    <a:pt x="6009" y="7152"/>
                  </a:lnTo>
                  <a:lnTo>
                    <a:pt x="6275" y="6966"/>
                  </a:lnTo>
                  <a:lnTo>
                    <a:pt x="6487" y="6780"/>
                  </a:lnTo>
                  <a:lnTo>
                    <a:pt x="6700" y="6540"/>
                  </a:lnTo>
                  <a:lnTo>
                    <a:pt x="6859" y="6301"/>
                  </a:lnTo>
                  <a:lnTo>
                    <a:pt x="7019" y="6035"/>
                  </a:lnTo>
                  <a:lnTo>
                    <a:pt x="7152" y="5770"/>
                  </a:lnTo>
                  <a:lnTo>
                    <a:pt x="7258" y="5477"/>
                  </a:lnTo>
                  <a:lnTo>
                    <a:pt x="7338" y="5185"/>
                  </a:lnTo>
                  <a:lnTo>
                    <a:pt x="7391" y="4866"/>
                  </a:lnTo>
                  <a:lnTo>
                    <a:pt x="7418" y="4547"/>
                  </a:lnTo>
                  <a:lnTo>
                    <a:pt x="7391" y="4228"/>
                  </a:lnTo>
                  <a:lnTo>
                    <a:pt x="7338" y="3909"/>
                  </a:lnTo>
                  <a:lnTo>
                    <a:pt x="7843" y="3909"/>
                  </a:lnTo>
                  <a:lnTo>
                    <a:pt x="8002" y="3856"/>
                  </a:lnTo>
                  <a:lnTo>
                    <a:pt x="8162" y="3776"/>
                  </a:lnTo>
                  <a:lnTo>
                    <a:pt x="8268" y="3669"/>
                  </a:lnTo>
                  <a:lnTo>
                    <a:pt x="8375" y="3537"/>
                  </a:lnTo>
                  <a:lnTo>
                    <a:pt x="8454" y="3377"/>
                  </a:lnTo>
                  <a:lnTo>
                    <a:pt x="8508" y="3218"/>
                  </a:lnTo>
                  <a:lnTo>
                    <a:pt x="8534" y="3058"/>
                  </a:lnTo>
                  <a:lnTo>
                    <a:pt x="8534" y="2819"/>
                  </a:lnTo>
                  <a:lnTo>
                    <a:pt x="8534" y="2739"/>
                  </a:lnTo>
                  <a:lnTo>
                    <a:pt x="8508" y="2633"/>
                  </a:lnTo>
                  <a:lnTo>
                    <a:pt x="8454" y="2553"/>
                  </a:lnTo>
                  <a:lnTo>
                    <a:pt x="8401" y="2500"/>
                  </a:lnTo>
                  <a:lnTo>
                    <a:pt x="8321" y="2447"/>
                  </a:lnTo>
                  <a:lnTo>
                    <a:pt x="8242" y="2393"/>
                  </a:lnTo>
                  <a:lnTo>
                    <a:pt x="8162" y="2367"/>
                  </a:lnTo>
                  <a:lnTo>
                    <a:pt x="7471" y="2367"/>
                  </a:lnTo>
                  <a:lnTo>
                    <a:pt x="7019" y="1224"/>
                  </a:lnTo>
                  <a:lnTo>
                    <a:pt x="6886" y="958"/>
                  </a:lnTo>
                  <a:lnTo>
                    <a:pt x="6726" y="719"/>
                  </a:lnTo>
                  <a:lnTo>
                    <a:pt x="6540" y="506"/>
                  </a:lnTo>
                  <a:lnTo>
                    <a:pt x="6328" y="320"/>
                  </a:lnTo>
                  <a:lnTo>
                    <a:pt x="6088" y="187"/>
                  </a:lnTo>
                  <a:lnTo>
                    <a:pt x="5823" y="81"/>
                  </a:lnTo>
                  <a:lnTo>
                    <a:pt x="5530" y="27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5" name="Google Shape;2655;p41"/>
          <p:cNvGrpSpPr/>
          <p:nvPr/>
        </p:nvGrpSpPr>
        <p:grpSpPr>
          <a:xfrm>
            <a:off x="2186967" y="2618935"/>
            <a:ext cx="433387" cy="356417"/>
            <a:chOff x="1626190" y="1231843"/>
            <a:chExt cx="433387" cy="356417"/>
          </a:xfrm>
        </p:grpSpPr>
        <p:sp>
          <p:nvSpPr>
            <p:cNvPr id="2656" name="Google Shape;2656;p41"/>
            <p:cNvSpPr/>
            <p:nvPr/>
          </p:nvSpPr>
          <p:spPr>
            <a:xfrm>
              <a:off x="1913254" y="1257508"/>
              <a:ext cx="49244" cy="12494"/>
            </a:xfrm>
            <a:custGeom>
              <a:avLst/>
              <a:gdLst/>
              <a:ahLst/>
              <a:cxnLst/>
              <a:rect l="l" t="t" r="r" b="b"/>
              <a:pathLst>
                <a:path w="1888" h="479" extrusionOk="0">
                  <a:moveTo>
                    <a:pt x="239" y="0"/>
                  </a:moveTo>
                  <a:lnTo>
                    <a:pt x="160" y="27"/>
                  </a:lnTo>
                  <a:lnTo>
                    <a:pt x="80" y="80"/>
                  </a:lnTo>
                  <a:lnTo>
                    <a:pt x="27" y="133"/>
                  </a:lnTo>
                  <a:lnTo>
                    <a:pt x="0" y="240"/>
                  </a:lnTo>
                  <a:lnTo>
                    <a:pt x="27" y="346"/>
                  </a:lnTo>
                  <a:lnTo>
                    <a:pt x="80" y="399"/>
                  </a:lnTo>
                  <a:lnTo>
                    <a:pt x="160" y="452"/>
                  </a:lnTo>
                  <a:lnTo>
                    <a:pt x="239" y="479"/>
                  </a:lnTo>
                  <a:lnTo>
                    <a:pt x="1648" y="479"/>
                  </a:lnTo>
                  <a:lnTo>
                    <a:pt x="1728" y="452"/>
                  </a:lnTo>
                  <a:lnTo>
                    <a:pt x="1808" y="399"/>
                  </a:lnTo>
                  <a:lnTo>
                    <a:pt x="1861" y="346"/>
                  </a:lnTo>
                  <a:lnTo>
                    <a:pt x="1888" y="240"/>
                  </a:lnTo>
                  <a:lnTo>
                    <a:pt x="1861" y="133"/>
                  </a:lnTo>
                  <a:lnTo>
                    <a:pt x="1808" y="80"/>
                  </a:lnTo>
                  <a:lnTo>
                    <a:pt x="1728" y="27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1"/>
            <p:cNvSpPr/>
            <p:nvPr/>
          </p:nvSpPr>
          <p:spPr>
            <a:xfrm>
              <a:off x="1710098" y="1374670"/>
              <a:ext cx="45775" cy="118597"/>
            </a:xfrm>
            <a:custGeom>
              <a:avLst/>
              <a:gdLst/>
              <a:ahLst/>
              <a:cxnLst/>
              <a:rect l="l" t="t" r="r" b="b"/>
              <a:pathLst>
                <a:path w="1755" h="4547" extrusionOk="0">
                  <a:moveTo>
                    <a:pt x="239" y="1"/>
                  </a:moveTo>
                  <a:lnTo>
                    <a:pt x="160" y="28"/>
                  </a:lnTo>
                  <a:lnTo>
                    <a:pt x="80" y="81"/>
                  </a:lnTo>
                  <a:lnTo>
                    <a:pt x="27" y="160"/>
                  </a:lnTo>
                  <a:lnTo>
                    <a:pt x="0" y="240"/>
                  </a:lnTo>
                  <a:lnTo>
                    <a:pt x="0" y="347"/>
                  </a:lnTo>
                  <a:lnTo>
                    <a:pt x="53" y="426"/>
                  </a:lnTo>
                  <a:lnTo>
                    <a:pt x="133" y="479"/>
                  </a:lnTo>
                  <a:lnTo>
                    <a:pt x="372" y="612"/>
                  </a:lnTo>
                  <a:lnTo>
                    <a:pt x="612" y="798"/>
                  </a:lnTo>
                  <a:lnTo>
                    <a:pt x="798" y="985"/>
                  </a:lnTo>
                  <a:lnTo>
                    <a:pt x="957" y="1224"/>
                  </a:lnTo>
                  <a:lnTo>
                    <a:pt x="1090" y="1463"/>
                  </a:lnTo>
                  <a:lnTo>
                    <a:pt x="1196" y="1729"/>
                  </a:lnTo>
                  <a:lnTo>
                    <a:pt x="1250" y="1995"/>
                  </a:lnTo>
                  <a:lnTo>
                    <a:pt x="1276" y="2287"/>
                  </a:lnTo>
                  <a:lnTo>
                    <a:pt x="1250" y="2553"/>
                  </a:lnTo>
                  <a:lnTo>
                    <a:pt x="1196" y="2845"/>
                  </a:lnTo>
                  <a:lnTo>
                    <a:pt x="1090" y="3111"/>
                  </a:lnTo>
                  <a:lnTo>
                    <a:pt x="957" y="3350"/>
                  </a:lnTo>
                  <a:lnTo>
                    <a:pt x="798" y="3563"/>
                  </a:lnTo>
                  <a:lnTo>
                    <a:pt x="612" y="3776"/>
                  </a:lnTo>
                  <a:lnTo>
                    <a:pt x="372" y="3935"/>
                  </a:lnTo>
                  <a:lnTo>
                    <a:pt x="133" y="4095"/>
                  </a:lnTo>
                  <a:lnTo>
                    <a:pt x="53" y="4148"/>
                  </a:lnTo>
                  <a:lnTo>
                    <a:pt x="0" y="4228"/>
                  </a:lnTo>
                  <a:lnTo>
                    <a:pt x="0" y="4307"/>
                  </a:lnTo>
                  <a:lnTo>
                    <a:pt x="27" y="4414"/>
                  </a:lnTo>
                  <a:lnTo>
                    <a:pt x="80" y="4494"/>
                  </a:lnTo>
                  <a:lnTo>
                    <a:pt x="160" y="4547"/>
                  </a:lnTo>
                  <a:lnTo>
                    <a:pt x="239" y="4547"/>
                  </a:lnTo>
                  <a:lnTo>
                    <a:pt x="346" y="4520"/>
                  </a:lnTo>
                  <a:lnTo>
                    <a:pt x="638" y="4361"/>
                  </a:lnTo>
                  <a:lnTo>
                    <a:pt x="931" y="4148"/>
                  </a:lnTo>
                  <a:lnTo>
                    <a:pt x="1170" y="3882"/>
                  </a:lnTo>
                  <a:lnTo>
                    <a:pt x="1382" y="3616"/>
                  </a:lnTo>
                  <a:lnTo>
                    <a:pt x="1542" y="3297"/>
                  </a:lnTo>
                  <a:lnTo>
                    <a:pt x="1648" y="2978"/>
                  </a:lnTo>
                  <a:lnTo>
                    <a:pt x="1728" y="2633"/>
                  </a:lnTo>
                  <a:lnTo>
                    <a:pt x="1755" y="2287"/>
                  </a:lnTo>
                  <a:lnTo>
                    <a:pt x="1728" y="1915"/>
                  </a:lnTo>
                  <a:lnTo>
                    <a:pt x="1648" y="1596"/>
                  </a:lnTo>
                  <a:lnTo>
                    <a:pt x="1542" y="1250"/>
                  </a:lnTo>
                  <a:lnTo>
                    <a:pt x="1382" y="958"/>
                  </a:lnTo>
                  <a:lnTo>
                    <a:pt x="1170" y="666"/>
                  </a:lnTo>
                  <a:lnTo>
                    <a:pt x="931" y="426"/>
                  </a:lnTo>
                  <a:lnTo>
                    <a:pt x="638" y="214"/>
                  </a:lnTo>
                  <a:lnTo>
                    <a:pt x="346" y="2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1687901" y="1421149"/>
              <a:ext cx="17345" cy="26369"/>
            </a:xfrm>
            <a:custGeom>
              <a:avLst/>
              <a:gdLst/>
              <a:ahLst/>
              <a:cxnLst/>
              <a:rect l="l" t="t" r="r" b="b"/>
              <a:pathLst>
                <a:path w="665" h="1011" extrusionOk="0">
                  <a:moveTo>
                    <a:pt x="160" y="0"/>
                  </a:moveTo>
                  <a:lnTo>
                    <a:pt x="80" y="53"/>
                  </a:lnTo>
                  <a:lnTo>
                    <a:pt x="27" y="133"/>
                  </a:lnTo>
                  <a:lnTo>
                    <a:pt x="0" y="213"/>
                  </a:lnTo>
                  <a:lnTo>
                    <a:pt x="27" y="319"/>
                  </a:lnTo>
                  <a:lnTo>
                    <a:pt x="54" y="399"/>
                  </a:lnTo>
                  <a:lnTo>
                    <a:pt x="133" y="452"/>
                  </a:lnTo>
                  <a:lnTo>
                    <a:pt x="160" y="479"/>
                  </a:lnTo>
                  <a:lnTo>
                    <a:pt x="160" y="505"/>
                  </a:lnTo>
                  <a:lnTo>
                    <a:pt x="160" y="532"/>
                  </a:lnTo>
                  <a:lnTo>
                    <a:pt x="133" y="532"/>
                  </a:lnTo>
                  <a:lnTo>
                    <a:pt x="54" y="611"/>
                  </a:lnTo>
                  <a:lnTo>
                    <a:pt x="27" y="691"/>
                  </a:lnTo>
                  <a:lnTo>
                    <a:pt x="0" y="771"/>
                  </a:lnTo>
                  <a:lnTo>
                    <a:pt x="27" y="877"/>
                  </a:lnTo>
                  <a:lnTo>
                    <a:pt x="80" y="930"/>
                  </a:lnTo>
                  <a:lnTo>
                    <a:pt x="160" y="984"/>
                  </a:lnTo>
                  <a:lnTo>
                    <a:pt x="266" y="1010"/>
                  </a:lnTo>
                  <a:lnTo>
                    <a:pt x="346" y="984"/>
                  </a:lnTo>
                  <a:lnTo>
                    <a:pt x="479" y="904"/>
                  </a:lnTo>
                  <a:lnTo>
                    <a:pt x="585" y="771"/>
                  </a:lnTo>
                  <a:lnTo>
                    <a:pt x="638" y="638"/>
                  </a:lnTo>
                  <a:lnTo>
                    <a:pt x="665" y="505"/>
                  </a:lnTo>
                  <a:lnTo>
                    <a:pt x="638" y="346"/>
                  </a:lnTo>
                  <a:lnTo>
                    <a:pt x="585" y="213"/>
                  </a:lnTo>
                  <a:lnTo>
                    <a:pt x="479" y="106"/>
                  </a:lnTo>
                  <a:lnTo>
                    <a:pt x="346" y="27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1"/>
            <p:cNvSpPr/>
            <p:nvPr/>
          </p:nvSpPr>
          <p:spPr>
            <a:xfrm>
              <a:off x="1697604" y="1401040"/>
              <a:ext cx="29160" cy="65884"/>
            </a:xfrm>
            <a:custGeom>
              <a:avLst/>
              <a:gdLst/>
              <a:ahLst/>
              <a:cxnLst/>
              <a:rect l="l" t="t" r="r" b="b"/>
              <a:pathLst>
                <a:path w="1118" h="2526" extrusionOk="0">
                  <a:moveTo>
                    <a:pt x="240" y="0"/>
                  </a:moveTo>
                  <a:lnTo>
                    <a:pt x="160" y="27"/>
                  </a:lnTo>
                  <a:lnTo>
                    <a:pt x="80" y="53"/>
                  </a:lnTo>
                  <a:lnTo>
                    <a:pt x="27" y="133"/>
                  </a:lnTo>
                  <a:lnTo>
                    <a:pt x="1" y="239"/>
                  </a:lnTo>
                  <a:lnTo>
                    <a:pt x="1" y="319"/>
                  </a:lnTo>
                  <a:lnTo>
                    <a:pt x="54" y="399"/>
                  </a:lnTo>
                  <a:lnTo>
                    <a:pt x="133" y="479"/>
                  </a:lnTo>
                  <a:lnTo>
                    <a:pt x="240" y="532"/>
                  </a:lnTo>
                  <a:lnTo>
                    <a:pt x="346" y="612"/>
                  </a:lnTo>
                  <a:lnTo>
                    <a:pt x="426" y="691"/>
                  </a:lnTo>
                  <a:lnTo>
                    <a:pt x="506" y="798"/>
                  </a:lnTo>
                  <a:lnTo>
                    <a:pt x="559" y="904"/>
                  </a:lnTo>
                  <a:lnTo>
                    <a:pt x="612" y="1010"/>
                  </a:lnTo>
                  <a:lnTo>
                    <a:pt x="639" y="1143"/>
                  </a:lnTo>
                  <a:lnTo>
                    <a:pt x="639" y="1276"/>
                  </a:lnTo>
                  <a:lnTo>
                    <a:pt x="639" y="1382"/>
                  </a:lnTo>
                  <a:lnTo>
                    <a:pt x="612" y="1515"/>
                  </a:lnTo>
                  <a:lnTo>
                    <a:pt x="559" y="1622"/>
                  </a:lnTo>
                  <a:lnTo>
                    <a:pt x="506" y="1755"/>
                  </a:lnTo>
                  <a:lnTo>
                    <a:pt x="426" y="1834"/>
                  </a:lnTo>
                  <a:lnTo>
                    <a:pt x="346" y="1941"/>
                  </a:lnTo>
                  <a:lnTo>
                    <a:pt x="240" y="2020"/>
                  </a:lnTo>
                  <a:lnTo>
                    <a:pt x="133" y="2074"/>
                  </a:lnTo>
                  <a:lnTo>
                    <a:pt x="54" y="2127"/>
                  </a:lnTo>
                  <a:lnTo>
                    <a:pt x="1" y="2207"/>
                  </a:lnTo>
                  <a:lnTo>
                    <a:pt x="1" y="2313"/>
                  </a:lnTo>
                  <a:lnTo>
                    <a:pt x="27" y="2393"/>
                  </a:lnTo>
                  <a:lnTo>
                    <a:pt x="80" y="2472"/>
                  </a:lnTo>
                  <a:lnTo>
                    <a:pt x="160" y="2526"/>
                  </a:lnTo>
                  <a:lnTo>
                    <a:pt x="240" y="2526"/>
                  </a:lnTo>
                  <a:lnTo>
                    <a:pt x="346" y="2499"/>
                  </a:lnTo>
                  <a:lnTo>
                    <a:pt x="506" y="2419"/>
                  </a:lnTo>
                  <a:lnTo>
                    <a:pt x="665" y="2286"/>
                  </a:lnTo>
                  <a:lnTo>
                    <a:pt x="798" y="2153"/>
                  </a:lnTo>
                  <a:lnTo>
                    <a:pt x="904" y="1994"/>
                  </a:lnTo>
                  <a:lnTo>
                    <a:pt x="1011" y="1834"/>
                  </a:lnTo>
                  <a:lnTo>
                    <a:pt x="1064" y="1648"/>
                  </a:lnTo>
                  <a:lnTo>
                    <a:pt x="1117" y="1462"/>
                  </a:lnTo>
                  <a:lnTo>
                    <a:pt x="1117" y="1276"/>
                  </a:lnTo>
                  <a:lnTo>
                    <a:pt x="1117" y="1063"/>
                  </a:lnTo>
                  <a:lnTo>
                    <a:pt x="1064" y="877"/>
                  </a:lnTo>
                  <a:lnTo>
                    <a:pt x="1011" y="718"/>
                  </a:lnTo>
                  <a:lnTo>
                    <a:pt x="904" y="532"/>
                  </a:lnTo>
                  <a:lnTo>
                    <a:pt x="798" y="372"/>
                  </a:lnTo>
                  <a:lnTo>
                    <a:pt x="665" y="239"/>
                  </a:lnTo>
                  <a:lnTo>
                    <a:pt x="506" y="133"/>
                  </a:lnTo>
                  <a:lnTo>
                    <a:pt x="346" y="27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1"/>
            <p:cNvSpPr/>
            <p:nvPr/>
          </p:nvSpPr>
          <p:spPr>
            <a:xfrm>
              <a:off x="1895909" y="1344858"/>
              <a:ext cx="83933" cy="129682"/>
            </a:xfrm>
            <a:custGeom>
              <a:avLst/>
              <a:gdLst/>
              <a:ahLst/>
              <a:cxnLst/>
              <a:rect l="l" t="t" r="r" b="b"/>
              <a:pathLst>
                <a:path w="3218" h="4972" extrusionOk="0">
                  <a:moveTo>
                    <a:pt x="2739" y="2234"/>
                  </a:moveTo>
                  <a:lnTo>
                    <a:pt x="2739" y="4493"/>
                  </a:lnTo>
                  <a:lnTo>
                    <a:pt x="479" y="4493"/>
                  </a:lnTo>
                  <a:lnTo>
                    <a:pt x="479" y="2234"/>
                  </a:lnTo>
                  <a:close/>
                  <a:moveTo>
                    <a:pt x="1596" y="1"/>
                  </a:moveTo>
                  <a:lnTo>
                    <a:pt x="1410" y="27"/>
                  </a:lnTo>
                  <a:lnTo>
                    <a:pt x="1223" y="81"/>
                  </a:lnTo>
                  <a:lnTo>
                    <a:pt x="1037" y="187"/>
                  </a:lnTo>
                  <a:lnTo>
                    <a:pt x="878" y="320"/>
                  </a:lnTo>
                  <a:lnTo>
                    <a:pt x="771" y="453"/>
                  </a:lnTo>
                  <a:lnTo>
                    <a:pt x="665" y="639"/>
                  </a:lnTo>
                  <a:lnTo>
                    <a:pt x="612" y="825"/>
                  </a:lnTo>
                  <a:lnTo>
                    <a:pt x="585" y="1038"/>
                  </a:lnTo>
                  <a:lnTo>
                    <a:pt x="585" y="1755"/>
                  </a:lnTo>
                  <a:lnTo>
                    <a:pt x="293" y="1755"/>
                  </a:lnTo>
                  <a:lnTo>
                    <a:pt x="240" y="1782"/>
                  </a:lnTo>
                  <a:lnTo>
                    <a:pt x="107" y="1862"/>
                  </a:lnTo>
                  <a:lnTo>
                    <a:pt x="27" y="1995"/>
                  </a:lnTo>
                  <a:lnTo>
                    <a:pt x="1" y="2074"/>
                  </a:lnTo>
                  <a:lnTo>
                    <a:pt x="1" y="2154"/>
                  </a:lnTo>
                  <a:lnTo>
                    <a:pt x="1" y="4600"/>
                  </a:lnTo>
                  <a:lnTo>
                    <a:pt x="1" y="4680"/>
                  </a:lnTo>
                  <a:lnTo>
                    <a:pt x="27" y="4733"/>
                  </a:lnTo>
                  <a:lnTo>
                    <a:pt x="107" y="4866"/>
                  </a:lnTo>
                  <a:lnTo>
                    <a:pt x="240" y="4945"/>
                  </a:lnTo>
                  <a:lnTo>
                    <a:pt x="293" y="4972"/>
                  </a:lnTo>
                  <a:lnTo>
                    <a:pt x="2898" y="4972"/>
                  </a:lnTo>
                  <a:lnTo>
                    <a:pt x="2978" y="4945"/>
                  </a:lnTo>
                  <a:lnTo>
                    <a:pt x="3111" y="4866"/>
                  </a:lnTo>
                  <a:lnTo>
                    <a:pt x="3191" y="4733"/>
                  </a:lnTo>
                  <a:lnTo>
                    <a:pt x="3217" y="4680"/>
                  </a:lnTo>
                  <a:lnTo>
                    <a:pt x="3217" y="4600"/>
                  </a:lnTo>
                  <a:lnTo>
                    <a:pt x="3217" y="2154"/>
                  </a:lnTo>
                  <a:lnTo>
                    <a:pt x="3217" y="2074"/>
                  </a:lnTo>
                  <a:lnTo>
                    <a:pt x="3191" y="1995"/>
                  </a:lnTo>
                  <a:lnTo>
                    <a:pt x="3111" y="1862"/>
                  </a:lnTo>
                  <a:lnTo>
                    <a:pt x="2978" y="1782"/>
                  </a:lnTo>
                  <a:lnTo>
                    <a:pt x="2898" y="1755"/>
                  </a:lnTo>
                  <a:lnTo>
                    <a:pt x="1064" y="1755"/>
                  </a:lnTo>
                  <a:lnTo>
                    <a:pt x="1064" y="1038"/>
                  </a:lnTo>
                  <a:lnTo>
                    <a:pt x="1091" y="931"/>
                  </a:lnTo>
                  <a:lnTo>
                    <a:pt x="1117" y="825"/>
                  </a:lnTo>
                  <a:lnTo>
                    <a:pt x="1170" y="745"/>
                  </a:lnTo>
                  <a:lnTo>
                    <a:pt x="1223" y="665"/>
                  </a:lnTo>
                  <a:lnTo>
                    <a:pt x="1303" y="586"/>
                  </a:lnTo>
                  <a:lnTo>
                    <a:pt x="1410" y="532"/>
                  </a:lnTo>
                  <a:lnTo>
                    <a:pt x="1489" y="506"/>
                  </a:lnTo>
                  <a:lnTo>
                    <a:pt x="1729" y="506"/>
                  </a:lnTo>
                  <a:lnTo>
                    <a:pt x="1808" y="532"/>
                  </a:lnTo>
                  <a:lnTo>
                    <a:pt x="1915" y="586"/>
                  </a:lnTo>
                  <a:lnTo>
                    <a:pt x="1994" y="665"/>
                  </a:lnTo>
                  <a:lnTo>
                    <a:pt x="2048" y="745"/>
                  </a:lnTo>
                  <a:lnTo>
                    <a:pt x="2101" y="825"/>
                  </a:lnTo>
                  <a:lnTo>
                    <a:pt x="2127" y="931"/>
                  </a:lnTo>
                  <a:lnTo>
                    <a:pt x="2154" y="1038"/>
                  </a:lnTo>
                  <a:lnTo>
                    <a:pt x="2154" y="1117"/>
                  </a:lnTo>
                  <a:lnTo>
                    <a:pt x="2207" y="1197"/>
                  </a:lnTo>
                  <a:lnTo>
                    <a:pt x="2287" y="1250"/>
                  </a:lnTo>
                  <a:lnTo>
                    <a:pt x="2393" y="1277"/>
                  </a:lnTo>
                  <a:lnTo>
                    <a:pt x="2473" y="1250"/>
                  </a:lnTo>
                  <a:lnTo>
                    <a:pt x="2553" y="1197"/>
                  </a:lnTo>
                  <a:lnTo>
                    <a:pt x="2606" y="1117"/>
                  </a:lnTo>
                  <a:lnTo>
                    <a:pt x="2632" y="1038"/>
                  </a:lnTo>
                  <a:lnTo>
                    <a:pt x="2606" y="825"/>
                  </a:lnTo>
                  <a:lnTo>
                    <a:pt x="2553" y="639"/>
                  </a:lnTo>
                  <a:lnTo>
                    <a:pt x="2446" y="453"/>
                  </a:lnTo>
                  <a:lnTo>
                    <a:pt x="2340" y="320"/>
                  </a:lnTo>
                  <a:lnTo>
                    <a:pt x="2180" y="187"/>
                  </a:lnTo>
                  <a:lnTo>
                    <a:pt x="1994" y="81"/>
                  </a:lnTo>
                  <a:lnTo>
                    <a:pt x="1808" y="27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1"/>
            <p:cNvSpPr/>
            <p:nvPr/>
          </p:nvSpPr>
          <p:spPr>
            <a:xfrm>
              <a:off x="1626190" y="1346945"/>
              <a:ext cx="174753" cy="174753"/>
            </a:xfrm>
            <a:custGeom>
              <a:avLst/>
              <a:gdLst/>
              <a:ahLst/>
              <a:cxnLst/>
              <a:rect l="l" t="t" r="r" b="b"/>
              <a:pathLst>
                <a:path w="6700" h="6700" extrusionOk="0">
                  <a:moveTo>
                    <a:pt x="3004" y="1"/>
                  </a:moveTo>
                  <a:lnTo>
                    <a:pt x="2685" y="54"/>
                  </a:lnTo>
                  <a:lnTo>
                    <a:pt x="2366" y="160"/>
                  </a:lnTo>
                  <a:lnTo>
                    <a:pt x="2047" y="266"/>
                  </a:lnTo>
                  <a:lnTo>
                    <a:pt x="1755" y="399"/>
                  </a:lnTo>
                  <a:lnTo>
                    <a:pt x="1489" y="559"/>
                  </a:lnTo>
                  <a:lnTo>
                    <a:pt x="1223" y="772"/>
                  </a:lnTo>
                  <a:lnTo>
                    <a:pt x="984" y="984"/>
                  </a:lnTo>
                  <a:lnTo>
                    <a:pt x="771" y="1223"/>
                  </a:lnTo>
                  <a:lnTo>
                    <a:pt x="585" y="1463"/>
                  </a:lnTo>
                  <a:lnTo>
                    <a:pt x="399" y="1755"/>
                  </a:lnTo>
                  <a:lnTo>
                    <a:pt x="266" y="2048"/>
                  </a:lnTo>
                  <a:lnTo>
                    <a:pt x="160" y="2340"/>
                  </a:lnTo>
                  <a:lnTo>
                    <a:pt x="80" y="2659"/>
                  </a:lnTo>
                  <a:lnTo>
                    <a:pt x="27" y="3005"/>
                  </a:lnTo>
                  <a:lnTo>
                    <a:pt x="0" y="3350"/>
                  </a:lnTo>
                  <a:lnTo>
                    <a:pt x="27" y="3802"/>
                  </a:lnTo>
                  <a:lnTo>
                    <a:pt x="133" y="4227"/>
                  </a:lnTo>
                  <a:lnTo>
                    <a:pt x="266" y="4653"/>
                  </a:lnTo>
                  <a:lnTo>
                    <a:pt x="479" y="5051"/>
                  </a:lnTo>
                  <a:lnTo>
                    <a:pt x="532" y="5131"/>
                  </a:lnTo>
                  <a:lnTo>
                    <a:pt x="612" y="5158"/>
                  </a:lnTo>
                  <a:lnTo>
                    <a:pt x="718" y="5158"/>
                  </a:lnTo>
                  <a:lnTo>
                    <a:pt x="798" y="5131"/>
                  </a:lnTo>
                  <a:lnTo>
                    <a:pt x="878" y="5078"/>
                  </a:lnTo>
                  <a:lnTo>
                    <a:pt x="904" y="4998"/>
                  </a:lnTo>
                  <a:lnTo>
                    <a:pt x="931" y="4892"/>
                  </a:lnTo>
                  <a:lnTo>
                    <a:pt x="878" y="4812"/>
                  </a:lnTo>
                  <a:lnTo>
                    <a:pt x="718" y="4467"/>
                  </a:lnTo>
                  <a:lnTo>
                    <a:pt x="585" y="4094"/>
                  </a:lnTo>
                  <a:lnTo>
                    <a:pt x="506" y="3722"/>
                  </a:lnTo>
                  <a:lnTo>
                    <a:pt x="479" y="3350"/>
                  </a:lnTo>
                  <a:lnTo>
                    <a:pt x="506" y="3058"/>
                  </a:lnTo>
                  <a:lnTo>
                    <a:pt x="559" y="2765"/>
                  </a:lnTo>
                  <a:lnTo>
                    <a:pt x="612" y="2499"/>
                  </a:lnTo>
                  <a:lnTo>
                    <a:pt x="718" y="2234"/>
                  </a:lnTo>
                  <a:lnTo>
                    <a:pt x="825" y="1968"/>
                  </a:lnTo>
                  <a:lnTo>
                    <a:pt x="984" y="1755"/>
                  </a:lnTo>
                  <a:lnTo>
                    <a:pt x="1144" y="1516"/>
                  </a:lnTo>
                  <a:lnTo>
                    <a:pt x="1330" y="1330"/>
                  </a:lnTo>
                  <a:lnTo>
                    <a:pt x="1542" y="1144"/>
                  </a:lnTo>
                  <a:lnTo>
                    <a:pt x="1755" y="984"/>
                  </a:lnTo>
                  <a:lnTo>
                    <a:pt x="1994" y="825"/>
                  </a:lnTo>
                  <a:lnTo>
                    <a:pt x="2233" y="718"/>
                  </a:lnTo>
                  <a:lnTo>
                    <a:pt x="2499" y="612"/>
                  </a:lnTo>
                  <a:lnTo>
                    <a:pt x="2765" y="532"/>
                  </a:lnTo>
                  <a:lnTo>
                    <a:pt x="3058" y="506"/>
                  </a:lnTo>
                  <a:lnTo>
                    <a:pt x="3350" y="479"/>
                  </a:lnTo>
                  <a:lnTo>
                    <a:pt x="3642" y="506"/>
                  </a:lnTo>
                  <a:lnTo>
                    <a:pt x="3935" y="532"/>
                  </a:lnTo>
                  <a:lnTo>
                    <a:pt x="4201" y="612"/>
                  </a:lnTo>
                  <a:lnTo>
                    <a:pt x="4467" y="718"/>
                  </a:lnTo>
                  <a:lnTo>
                    <a:pt x="4706" y="825"/>
                  </a:lnTo>
                  <a:lnTo>
                    <a:pt x="4945" y="984"/>
                  </a:lnTo>
                  <a:lnTo>
                    <a:pt x="5158" y="1144"/>
                  </a:lnTo>
                  <a:lnTo>
                    <a:pt x="5370" y="1330"/>
                  </a:lnTo>
                  <a:lnTo>
                    <a:pt x="5556" y="1516"/>
                  </a:lnTo>
                  <a:lnTo>
                    <a:pt x="5716" y="1755"/>
                  </a:lnTo>
                  <a:lnTo>
                    <a:pt x="5875" y="1968"/>
                  </a:lnTo>
                  <a:lnTo>
                    <a:pt x="5982" y="2234"/>
                  </a:lnTo>
                  <a:lnTo>
                    <a:pt x="6088" y="2499"/>
                  </a:lnTo>
                  <a:lnTo>
                    <a:pt x="6141" y="2765"/>
                  </a:lnTo>
                  <a:lnTo>
                    <a:pt x="6194" y="3058"/>
                  </a:lnTo>
                  <a:lnTo>
                    <a:pt x="6221" y="3350"/>
                  </a:lnTo>
                  <a:lnTo>
                    <a:pt x="6194" y="3643"/>
                  </a:lnTo>
                  <a:lnTo>
                    <a:pt x="6141" y="3908"/>
                  </a:lnTo>
                  <a:lnTo>
                    <a:pt x="6088" y="4201"/>
                  </a:lnTo>
                  <a:lnTo>
                    <a:pt x="5982" y="4467"/>
                  </a:lnTo>
                  <a:lnTo>
                    <a:pt x="5875" y="4706"/>
                  </a:lnTo>
                  <a:lnTo>
                    <a:pt x="5716" y="4945"/>
                  </a:lnTo>
                  <a:lnTo>
                    <a:pt x="5556" y="5158"/>
                  </a:lnTo>
                  <a:lnTo>
                    <a:pt x="5370" y="5370"/>
                  </a:lnTo>
                  <a:lnTo>
                    <a:pt x="5158" y="5557"/>
                  </a:lnTo>
                  <a:lnTo>
                    <a:pt x="4945" y="5716"/>
                  </a:lnTo>
                  <a:lnTo>
                    <a:pt x="4706" y="5849"/>
                  </a:lnTo>
                  <a:lnTo>
                    <a:pt x="4467" y="5982"/>
                  </a:lnTo>
                  <a:lnTo>
                    <a:pt x="4201" y="6088"/>
                  </a:lnTo>
                  <a:lnTo>
                    <a:pt x="3935" y="6141"/>
                  </a:lnTo>
                  <a:lnTo>
                    <a:pt x="3642" y="6195"/>
                  </a:lnTo>
                  <a:lnTo>
                    <a:pt x="3084" y="6195"/>
                  </a:lnTo>
                  <a:lnTo>
                    <a:pt x="2845" y="6168"/>
                  </a:lnTo>
                  <a:lnTo>
                    <a:pt x="2579" y="6088"/>
                  </a:lnTo>
                  <a:lnTo>
                    <a:pt x="2340" y="6008"/>
                  </a:lnTo>
                  <a:lnTo>
                    <a:pt x="2101" y="5929"/>
                  </a:lnTo>
                  <a:lnTo>
                    <a:pt x="1888" y="5796"/>
                  </a:lnTo>
                  <a:lnTo>
                    <a:pt x="1675" y="5663"/>
                  </a:lnTo>
                  <a:lnTo>
                    <a:pt x="1463" y="5503"/>
                  </a:lnTo>
                  <a:lnTo>
                    <a:pt x="1383" y="5450"/>
                  </a:lnTo>
                  <a:lnTo>
                    <a:pt x="1276" y="5424"/>
                  </a:lnTo>
                  <a:lnTo>
                    <a:pt x="1197" y="5450"/>
                  </a:lnTo>
                  <a:lnTo>
                    <a:pt x="1117" y="5503"/>
                  </a:lnTo>
                  <a:lnTo>
                    <a:pt x="1064" y="5610"/>
                  </a:lnTo>
                  <a:lnTo>
                    <a:pt x="1064" y="5689"/>
                  </a:lnTo>
                  <a:lnTo>
                    <a:pt x="1090" y="5769"/>
                  </a:lnTo>
                  <a:lnTo>
                    <a:pt x="1144" y="5849"/>
                  </a:lnTo>
                  <a:lnTo>
                    <a:pt x="1383" y="6035"/>
                  </a:lnTo>
                  <a:lnTo>
                    <a:pt x="1622" y="6221"/>
                  </a:lnTo>
                  <a:lnTo>
                    <a:pt x="1888" y="6354"/>
                  </a:lnTo>
                  <a:lnTo>
                    <a:pt x="2180" y="6487"/>
                  </a:lnTo>
                  <a:lnTo>
                    <a:pt x="2446" y="6567"/>
                  </a:lnTo>
                  <a:lnTo>
                    <a:pt x="2739" y="6646"/>
                  </a:lnTo>
                  <a:lnTo>
                    <a:pt x="3058" y="6673"/>
                  </a:lnTo>
                  <a:lnTo>
                    <a:pt x="3350" y="6700"/>
                  </a:lnTo>
                  <a:lnTo>
                    <a:pt x="3696" y="6673"/>
                  </a:lnTo>
                  <a:lnTo>
                    <a:pt x="4015" y="6620"/>
                  </a:lnTo>
                  <a:lnTo>
                    <a:pt x="4334" y="6540"/>
                  </a:lnTo>
                  <a:lnTo>
                    <a:pt x="4653" y="6434"/>
                  </a:lnTo>
                  <a:lnTo>
                    <a:pt x="4945" y="6274"/>
                  </a:lnTo>
                  <a:lnTo>
                    <a:pt x="5211" y="6115"/>
                  </a:lnTo>
                  <a:lnTo>
                    <a:pt x="5477" y="5929"/>
                  </a:lnTo>
                  <a:lnTo>
                    <a:pt x="5716" y="5716"/>
                  </a:lnTo>
                  <a:lnTo>
                    <a:pt x="5929" y="5477"/>
                  </a:lnTo>
                  <a:lnTo>
                    <a:pt x="6115" y="5211"/>
                  </a:lnTo>
                  <a:lnTo>
                    <a:pt x="6301" y="4945"/>
                  </a:lnTo>
                  <a:lnTo>
                    <a:pt x="6434" y="4653"/>
                  </a:lnTo>
                  <a:lnTo>
                    <a:pt x="6540" y="4334"/>
                  </a:lnTo>
                  <a:lnTo>
                    <a:pt x="6620" y="4015"/>
                  </a:lnTo>
                  <a:lnTo>
                    <a:pt x="6673" y="3696"/>
                  </a:lnTo>
                  <a:lnTo>
                    <a:pt x="6700" y="3350"/>
                  </a:lnTo>
                  <a:lnTo>
                    <a:pt x="6673" y="3005"/>
                  </a:lnTo>
                  <a:lnTo>
                    <a:pt x="6620" y="2659"/>
                  </a:lnTo>
                  <a:lnTo>
                    <a:pt x="6540" y="2340"/>
                  </a:lnTo>
                  <a:lnTo>
                    <a:pt x="6434" y="2048"/>
                  </a:lnTo>
                  <a:lnTo>
                    <a:pt x="6301" y="1755"/>
                  </a:lnTo>
                  <a:lnTo>
                    <a:pt x="6115" y="1463"/>
                  </a:lnTo>
                  <a:lnTo>
                    <a:pt x="5929" y="1223"/>
                  </a:lnTo>
                  <a:lnTo>
                    <a:pt x="5716" y="984"/>
                  </a:lnTo>
                  <a:lnTo>
                    <a:pt x="5477" y="772"/>
                  </a:lnTo>
                  <a:lnTo>
                    <a:pt x="5211" y="559"/>
                  </a:lnTo>
                  <a:lnTo>
                    <a:pt x="4945" y="399"/>
                  </a:lnTo>
                  <a:lnTo>
                    <a:pt x="4653" y="266"/>
                  </a:lnTo>
                  <a:lnTo>
                    <a:pt x="4334" y="160"/>
                  </a:lnTo>
                  <a:lnTo>
                    <a:pt x="4015" y="54"/>
                  </a:lnTo>
                  <a:lnTo>
                    <a:pt x="36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1"/>
            <p:cNvSpPr/>
            <p:nvPr/>
          </p:nvSpPr>
          <p:spPr>
            <a:xfrm>
              <a:off x="1816175" y="1231843"/>
              <a:ext cx="243402" cy="356417"/>
            </a:xfrm>
            <a:custGeom>
              <a:avLst/>
              <a:gdLst/>
              <a:ahLst/>
              <a:cxnLst/>
              <a:rect l="l" t="t" r="r" b="b"/>
              <a:pathLst>
                <a:path w="9332" h="13665" extrusionOk="0">
                  <a:moveTo>
                    <a:pt x="745" y="1"/>
                  </a:moveTo>
                  <a:lnTo>
                    <a:pt x="585" y="27"/>
                  </a:lnTo>
                  <a:lnTo>
                    <a:pt x="452" y="54"/>
                  </a:lnTo>
                  <a:lnTo>
                    <a:pt x="319" y="134"/>
                  </a:lnTo>
                  <a:lnTo>
                    <a:pt x="213" y="213"/>
                  </a:lnTo>
                  <a:lnTo>
                    <a:pt x="133" y="320"/>
                  </a:lnTo>
                  <a:lnTo>
                    <a:pt x="54" y="453"/>
                  </a:lnTo>
                  <a:lnTo>
                    <a:pt x="27" y="586"/>
                  </a:lnTo>
                  <a:lnTo>
                    <a:pt x="0" y="718"/>
                  </a:lnTo>
                  <a:lnTo>
                    <a:pt x="0" y="12920"/>
                  </a:lnTo>
                  <a:lnTo>
                    <a:pt x="27" y="13080"/>
                  </a:lnTo>
                  <a:lnTo>
                    <a:pt x="54" y="13213"/>
                  </a:lnTo>
                  <a:lnTo>
                    <a:pt x="133" y="13346"/>
                  </a:lnTo>
                  <a:lnTo>
                    <a:pt x="213" y="13452"/>
                  </a:lnTo>
                  <a:lnTo>
                    <a:pt x="319" y="13532"/>
                  </a:lnTo>
                  <a:lnTo>
                    <a:pt x="452" y="13612"/>
                  </a:lnTo>
                  <a:lnTo>
                    <a:pt x="585" y="13638"/>
                  </a:lnTo>
                  <a:lnTo>
                    <a:pt x="745" y="13665"/>
                  </a:lnTo>
                  <a:lnTo>
                    <a:pt x="3483" y="13665"/>
                  </a:lnTo>
                  <a:lnTo>
                    <a:pt x="3563" y="13638"/>
                  </a:lnTo>
                  <a:lnTo>
                    <a:pt x="3642" y="13585"/>
                  </a:lnTo>
                  <a:lnTo>
                    <a:pt x="3696" y="13505"/>
                  </a:lnTo>
                  <a:lnTo>
                    <a:pt x="3722" y="13425"/>
                  </a:lnTo>
                  <a:lnTo>
                    <a:pt x="3696" y="13319"/>
                  </a:lnTo>
                  <a:lnTo>
                    <a:pt x="3642" y="13239"/>
                  </a:lnTo>
                  <a:lnTo>
                    <a:pt x="3563" y="13186"/>
                  </a:lnTo>
                  <a:lnTo>
                    <a:pt x="3483" y="13160"/>
                  </a:lnTo>
                  <a:lnTo>
                    <a:pt x="638" y="13160"/>
                  </a:lnTo>
                  <a:lnTo>
                    <a:pt x="559" y="13106"/>
                  </a:lnTo>
                  <a:lnTo>
                    <a:pt x="506" y="13027"/>
                  </a:lnTo>
                  <a:lnTo>
                    <a:pt x="479" y="12920"/>
                  </a:lnTo>
                  <a:lnTo>
                    <a:pt x="479" y="718"/>
                  </a:lnTo>
                  <a:lnTo>
                    <a:pt x="506" y="639"/>
                  </a:lnTo>
                  <a:lnTo>
                    <a:pt x="559" y="559"/>
                  </a:lnTo>
                  <a:lnTo>
                    <a:pt x="638" y="506"/>
                  </a:lnTo>
                  <a:lnTo>
                    <a:pt x="745" y="479"/>
                  </a:lnTo>
                  <a:lnTo>
                    <a:pt x="8587" y="479"/>
                  </a:lnTo>
                  <a:lnTo>
                    <a:pt x="8693" y="506"/>
                  </a:lnTo>
                  <a:lnTo>
                    <a:pt x="8773" y="559"/>
                  </a:lnTo>
                  <a:lnTo>
                    <a:pt x="8826" y="639"/>
                  </a:lnTo>
                  <a:lnTo>
                    <a:pt x="8853" y="718"/>
                  </a:lnTo>
                  <a:lnTo>
                    <a:pt x="8853" y="12920"/>
                  </a:lnTo>
                  <a:lnTo>
                    <a:pt x="8826" y="13027"/>
                  </a:lnTo>
                  <a:lnTo>
                    <a:pt x="8773" y="13106"/>
                  </a:lnTo>
                  <a:lnTo>
                    <a:pt x="8693" y="13160"/>
                  </a:lnTo>
                  <a:lnTo>
                    <a:pt x="4440" y="13160"/>
                  </a:lnTo>
                  <a:lnTo>
                    <a:pt x="4360" y="13186"/>
                  </a:lnTo>
                  <a:lnTo>
                    <a:pt x="4280" y="13239"/>
                  </a:lnTo>
                  <a:lnTo>
                    <a:pt x="4227" y="13319"/>
                  </a:lnTo>
                  <a:lnTo>
                    <a:pt x="4201" y="13425"/>
                  </a:lnTo>
                  <a:lnTo>
                    <a:pt x="4227" y="13505"/>
                  </a:lnTo>
                  <a:lnTo>
                    <a:pt x="4280" y="13585"/>
                  </a:lnTo>
                  <a:lnTo>
                    <a:pt x="4360" y="13638"/>
                  </a:lnTo>
                  <a:lnTo>
                    <a:pt x="4440" y="13665"/>
                  </a:lnTo>
                  <a:lnTo>
                    <a:pt x="8587" y="13665"/>
                  </a:lnTo>
                  <a:lnTo>
                    <a:pt x="8747" y="13638"/>
                  </a:lnTo>
                  <a:lnTo>
                    <a:pt x="8879" y="13612"/>
                  </a:lnTo>
                  <a:lnTo>
                    <a:pt x="9012" y="13532"/>
                  </a:lnTo>
                  <a:lnTo>
                    <a:pt x="9119" y="13452"/>
                  </a:lnTo>
                  <a:lnTo>
                    <a:pt x="9198" y="13346"/>
                  </a:lnTo>
                  <a:lnTo>
                    <a:pt x="9278" y="13213"/>
                  </a:lnTo>
                  <a:lnTo>
                    <a:pt x="9305" y="13080"/>
                  </a:lnTo>
                  <a:lnTo>
                    <a:pt x="9331" y="12920"/>
                  </a:lnTo>
                  <a:lnTo>
                    <a:pt x="9331" y="718"/>
                  </a:lnTo>
                  <a:lnTo>
                    <a:pt x="9305" y="586"/>
                  </a:lnTo>
                  <a:lnTo>
                    <a:pt x="9278" y="453"/>
                  </a:lnTo>
                  <a:lnTo>
                    <a:pt x="9198" y="320"/>
                  </a:lnTo>
                  <a:lnTo>
                    <a:pt x="9119" y="213"/>
                  </a:lnTo>
                  <a:lnTo>
                    <a:pt x="9012" y="134"/>
                  </a:lnTo>
                  <a:lnTo>
                    <a:pt x="8879" y="54"/>
                  </a:lnTo>
                  <a:lnTo>
                    <a:pt x="8747" y="27"/>
                  </a:lnTo>
                  <a:lnTo>
                    <a:pt x="8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1"/>
            <p:cNvSpPr/>
            <p:nvPr/>
          </p:nvSpPr>
          <p:spPr>
            <a:xfrm>
              <a:off x="1838371" y="1254039"/>
              <a:ext cx="199009" cy="312051"/>
            </a:xfrm>
            <a:custGeom>
              <a:avLst/>
              <a:gdLst/>
              <a:ahLst/>
              <a:cxnLst/>
              <a:rect l="l" t="t" r="r" b="b"/>
              <a:pathLst>
                <a:path w="7630" h="11964" extrusionOk="0">
                  <a:moveTo>
                    <a:pt x="558" y="0"/>
                  </a:moveTo>
                  <a:lnTo>
                    <a:pt x="425" y="54"/>
                  </a:lnTo>
                  <a:lnTo>
                    <a:pt x="319" y="107"/>
                  </a:lnTo>
                  <a:lnTo>
                    <a:pt x="213" y="213"/>
                  </a:lnTo>
                  <a:lnTo>
                    <a:pt x="133" y="319"/>
                  </a:lnTo>
                  <a:lnTo>
                    <a:pt x="53" y="426"/>
                  </a:lnTo>
                  <a:lnTo>
                    <a:pt x="27" y="559"/>
                  </a:lnTo>
                  <a:lnTo>
                    <a:pt x="0" y="718"/>
                  </a:lnTo>
                  <a:lnTo>
                    <a:pt x="0" y="11245"/>
                  </a:lnTo>
                  <a:lnTo>
                    <a:pt x="27" y="11405"/>
                  </a:lnTo>
                  <a:lnTo>
                    <a:pt x="53" y="11538"/>
                  </a:lnTo>
                  <a:lnTo>
                    <a:pt x="133" y="11644"/>
                  </a:lnTo>
                  <a:lnTo>
                    <a:pt x="213" y="11750"/>
                  </a:lnTo>
                  <a:lnTo>
                    <a:pt x="319" y="11830"/>
                  </a:lnTo>
                  <a:lnTo>
                    <a:pt x="425" y="11910"/>
                  </a:lnTo>
                  <a:lnTo>
                    <a:pt x="558" y="11936"/>
                  </a:lnTo>
                  <a:lnTo>
                    <a:pt x="718" y="11963"/>
                  </a:lnTo>
                  <a:lnTo>
                    <a:pt x="6912" y="11963"/>
                  </a:lnTo>
                  <a:lnTo>
                    <a:pt x="7071" y="11936"/>
                  </a:lnTo>
                  <a:lnTo>
                    <a:pt x="7204" y="11910"/>
                  </a:lnTo>
                  <a:lnTo>
                    <a:pt x="7311" y="11830"/>
                  </a:lnTo>
                  <a:lnTo>
                    <a:pt x="7417" y="11750"/>
                  </a:lnTo>
                  <a:lnTo>
                    <a:pt x="7497" y="11644"/>
                  </a:lnTo>
                  <a:lnTo>
                    <a:pt x="7577" y="11538"/>
                  </a:lnTo>
                  <a:lnTo>
                    <a:pt x="7603" y="11405"/>
                  </a:lnTo>
                  <a:lnTo>
                    <a:pt x="7630" y="11245"/>
                  </a:lnTo>
                  <a:lnTo>
                    <a:pt x="7630" y="2792"/>
                  </a:lnTo>
                  <a:lnTo>
                    <a:pt x="7603" y="2685"/>
                  </a:lnTo>
                  <a:lnTo>
                    <a:pt x="7550" y="2606"/>
                  </a:lnTo>
                  <a:lnTo>
                    <a:pt x="7470" y="2552"/>
                  </a:lnTo>
                  <a:lnTo>
                    <a:pt x="7284" y="2552"/>
                  </a:lnTo>
                  <a:lnTo>
                    <a:pt x="7204" y="2606"/>
                  </a:lnTo>
                  <a:lnTo>
                    <a:pt x="7151" y="2685"/>
                  </a:lnTo>
                  <a:lnTo>
                    <a:pt x="7151" y="2792"/>
                  </a:lnTo>
                  <a:lnTo>
                    <a:pt x="7151" y="11245"/>
                  </a:lnTo>
                  <a:lnTo>
                    <a:pt x="7125" y="11325"/>
                  </a:lnTo>
                  <a:lnTo>
                    <a:pt x="7071" y="11405"/>
                  </a:lnTo>
                  <a:lnTo>
                    <a:pt x="7018" y="11458"/>
                  </a:lnTo>
                  <a:lnTo>
                    <a:pt x="6912" y="11485"/>
                  </a:lnTo>
                  <a:lnTo>
                    <a:pt x="718" y="11485"/>
                  </a:lnTo>
                  <a:lnTo>
                    <a:pt x="612" y="11458"/>
                  </a:lnTo>
                  <a:lnTo>
                    <a:pt x="558" y="11405"/>
                  </a:lnTo>
                  <a:lnTo>
                    <a:pt x="505" y="11325"/>
                  </a:lnTo>
                  <a:lnTo>
                    <a:pt x="479" y="11245"/>
                  </a:lnTo>
                  <a:lnTo>
                    <a:pt x="479" y="718"/>
                  </a:lnTo>
                  <a:lnTo>
                    <a:pt x="505" y="612"/>
                  </a:lnTo>
                  <a:lnTo>
                    <a:pt x="558" y="559"/>
                  </a:lnTo>
                  <a:lnTo>
                    <a:pt x="612" y="505"/>
                  </a:lnTo>
                  <a:lnTo>
                    <a:pt x="718" y="479"/>
                  </a:lnTo>
                  <a:lnTo>
                    <a:pt x="1569" y="479"/>
                  </a:lnTo>
                  <a:lnTo>
                    <a:pt x="1648" y="505"/>
                  </a:lnTo>
                  <a:lnTo>
                    <a:pt x="1728" y="585"/>
                  </a:lnTo>
                  <a:lnTo>
                    <a:pt x="1967" y="1064"/>
                  </a:lnTo>
                  <a:lnTo>
                    <a:pt x="2100" y="1223"/>
                  </a:lnTo>
                  <a:lnTo>
                    <a:pt x="2233" y="1330"/>
                  </a:lnTo>
                  <a:lnTo>
                    <a:pt x="2419" y="1409"/>
                  </a:lnTo>
                  <a:lnTo>
                    <a:pt x="2632" y="1436"/>
                  </a:lnTo>
                  <a:lnTo>
                    <a:pt x="4998" y="1436"/>
                  </a:lnTo>
                  <a:lnTo>
                    <a:pt x="5211" y="1409"/>
                  </a:lnTo>
                  <a:lnTo>
                    <a:pt x="5397" y="1330"/>
                  </a:lnTo>
                  <a:lnTo>
                    <a:pt x="5530" y="1223"/>
                  </a:lnTo>
                  <a:lnTo>
                    <a:pt x="5662" y="1064"/>
                  </a:lnTo>
                  <a:lnTo>
                    <a:pt x="5902" y="585"/>
                  </a:lnTo>
                  <a:lnTo>
                    <a:pt x="5955" y="505"/>
                  </a:lnTo>
                  <a:lnTo>
                    <a:pt x="6061" y="479"/>
                  </a:lnTo>
                  <a:lnTo>
                    <a:pt x="6912" y="479"/>
                  </a:lnTo>
                  <a:lnTo>
                    <a:pt x="7018" y="505"/>
                  </a:lnTo>
                  <a:lnTo>
                    <a:pt x="7071" y="559"/>
                  </a:lnTo>
                  <a:lnTo>
                    <a:pt x="7125" y="612"/>
                  </a:lnTo>
                  <a:lnTo>
                    <a:pt x="7151" y="718"/>
                  </a:lnTo>
                  <a:lnTo>
                    <a:pt x="7151" y="1808"/>
                  </a:lnTo>
                  <a:lnTo>
                    <a:pt x="7151" y="1914"/>
                  </a:lnTo>
                  <a:lnTo>
                    <a:pt x="7204" y="1994"/>
                  </a:lnTo>
                  <a:lnTo>
                    <a:pt x="7284" y="2047"/>
                  </a:lnTo>
                  <a:lnTo>
                    <a:pt x="7470" y="2047"/>
                  </a:lnTo>
                  <a:lnTo>
                    <a:pt x="7550" y="1994"/>
                  </a:lnTo>
                  <a:lnTo>
                    <a:pt x="7603" y="1914"/>
                  </a:lnTo>
                  <a:lnTo>
                    <a:pt x="7630" y="1808"/>
                  </a:lnTo>
                  <a:lnTo>
                    <a:pt x="7630" y="718"/>
                  </a:lnTo>
                  <a:lnTo>
                    <a:pt x="7603" y="559"/>
                  </a:lnTo>
                  <a:lnTo>
                    <a:pt x="7577" y="426"/>
                  </a:lnTo>
                  <a:lnTo>
                    <a:pt x="7497" y="319"/>
                  </a:lnTo>
                  <a:lnTo>
                    <a:pt x="7417" y="213"/>
                  </a:lnTo>
                  <a:lnTo>
                    <a:pt x="7311" y="107"/>
                  </a:lnTo>
                  <a:lnTo>
                    <a:pt x="7204" y="54"/>
                  </a:lnTo>
                  <a:lnTo>
                    <a:pt x="7071" y="0"/>
                  </a:lnTo>
                  <a:lnTo>
                    <a:pt x="6061" y="0"/>
                  </a:lnTo>
                  <a:lnTo>
                    <a:pt x="5875" y="27"/>
                  </a:lnTo>
                  <a:lnTo>
                    <a:pt x="5716" y="107"/>
                  </a:lnTo>
                  <a:lnTo>
                    <a:pt x="5583" y="213"/>
                  </a:lnTo>
                  <a:lnTo>
                    <a:pt x="5476" y="373"/>
                  </a:lnTo>
                  <a:lnTo>
                    <a:pt x="5237" y="824"/>
                  </a:lnTo>
                  <a:lnTo>
                    <a:pt x="5184" y="878"/>
                  </a:lnTo>
                  <a:lnTo>
                    <a:pt x="5131" y="931"/>
                  </a:lnTo>
                  <a:lnTo>
                    <a:pt x="5078" y="957"/>
                  </a:lnTo>
                  <a:lnTo>
                    <a:pt x="2552" y="957"/>
                  </a:lnTo>
                  <a:lnTo>
                    <a:pt x="2499" y="931"/>
                  </a:lnTo>
                  <a:lnTo>
                    <a:pt x="2446" y="878"/>
                  </a:lnTo>
                  <a:lnTo>
                    <a:pt x="2393" y="824"/>
                  </a:lnTo>
                  <a:lnTo>
                    <a:pt x="2153" y="373"/>
                  </a:lnTo>
                  <a:lnTo>
                    <a:pt x="2047" y="213"/>
                  </a:lnTo>
                  <a:lnTo>
                    <a:pt x="1914" y="107"/>
                  </a:lnTo>
                  <a:lnTo>
                    <a:pt x="1755" y="27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4" name="Google Shape;2664;p41"/>
          <p:cNvGrpSpPr/>
          <p:nvPr/>
        </p:nvGrpSpPr>
        <p:grpSpPr>
          <a:xfrm>
            <a:off x="2293749" y="3811644"/>
            <a:ext cx="219823" cy="433361"/>
            <a:chOff x="2513700" y="1193032"/>
            <a:chExt cx="219823" cy="433361"/>
          </a:xfrm>
        </p:grpSpPr>
        <p:sp>
          <p:nvSpPr>
            <p:cNvPr id="2665" name="Google Shape;2665;p41"/>
            <p:cNvSpPr/>
            <p:nvPr/>
          </p:nvSpPr>
          <p:spPr>
            <a:xfrm>
              <a:off x="2589287" y="1339329"/>
              <a:ext cx="20136" cy="16667"/>
            </a:xfrm>
            <a:custGeom>
              <a:avLst/>
              <a:gdLst/>
              <a:ahLst/>
              <a:cxnLst/>
              <a:rect l="l" t="t" r="r" b="b"/>
              <a:pathLst>
                <a:path w="772" h="639" extrusionOk="0">
                  <a:moveTo>
                    <a:pt x="187" y="0"/>
                  </a:moveTo>
                  <a:lnTo>
                    <a:pt x="107" y="53"/>
                  </a:lnTo>
                  <a:lnTo>
                    <a:pt x="27" y="106"/>
                  </a:lnTo>
                  <a:lnTo>
                    <a:pt x="0" y="213"/>
                  </a:lnTo>
                  <a:lnTo>
                    <a:pt x="0" y="293"/>
                  </a:lnTo>
                  <a:lnTo>
                    <a:pt x="54" y="372"/>
                  </a:lnTo>
                  <a:lnTo>
                    <a:pt x="133" y="452"/>
                  </a:lnTo>
                  <a:lnTo>
                    <a:pt x="399" y="612"/>
                  </a:lnTo>
                  <a:lnTo>
                    <a:pt x="452" y="638"/>
                  </a:lnTo>
                  <a:lnTo>
                    <a:pt x="532" y="638"/>
                  </a:lnTo>
                  <a:lnTo>
                    <a:pt x="638" y="612"/>
                  </a:lnTo>
                  <a:lnTo>
                    <a:pt x="692" y="558"/>
                  </a:lnTo>
                  <a:lnTo>
                    <a:pt x="745" y="532"/>
                  </a:lnTo>
                  <a:lnTo>
                    <a:pt x="771" y="425"/>
                  </a:lnTo>
                  <a:lnTo>
                    <a:pt x="771" y="346"/>
                  </a:lnTo>
                  <a:lnTo>
                    <a:pt x="718" y="239"/>
                  </a:lnTo>
                  <a:lnTo>
                    <a:pt x="638" y="186"/>
                  </a:lnTo>
                  <a:lnTo>
                    <a:pt x="373" y="2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1"/>
            <p:cNvSpPr/>
            <p:nvPr/>
          </p:nvSpPr>
          <p:spPr>
            <a:xfrm>
              <a:off x="2637826" y="1339329"/>
              <a:ext cx="20136" cy="16667"/>
            </a:xfrm>
            <a:custGeom>
              <a:avLst/>
              <a:gdLst/>
              <a:ahLst/>
              <a:cxnLst/>
              <a:rect l="l" t="t" r="r" b="b"/>
              <a:pathLst>
                <a:path w="772" h="639" extrusionOk="0">
                  <a:moveTo>
                    <a:pt x="505" y="0"/>
                  </a:moveTo>
                  <a:lnTo>
                    <a:pt x="399" y="27"/>
                  </a:lnTo>
                  <a:lnTo>
                    <a:pt x="133" y="186"/>
                  </a:lnTo>
                  <a:lnTo>
                    <a:pt x="53" y="239"/>
                  </a:lnTo>
                  <a:lnTo>
                    <a:pt x="27" y="346"/>
                  </a:lnTo>
                  <a:lnTo>
                    <a:pt x="0" y="425"/>
                  </a:lnTo>
                  <a:lnTo>
                    <a:pt x="53" y="532"/>
                  </a:lnTo>
                  <a:lnTo>
                    <a:pt x="80" y="558"/>
                  </a:lnTo>
                  <a:lnTo>
                    <a:pt x="133" y="612"/>
                  </a:lnTo>
                  <a:lnTo>
                    <a:pt x="266" y="638"/>
                  </a:lnTo>
                  <a:lnTo>
                    <a:pt x="319" y="638"/>
                  </a:lnTo>
                  <a:lnTo>
                    <a:pt x="372" y="612"/>
                  </a:lnTo>
                  <a:lnTo>
                    <a:pt x="665" y="452"/>
                  </a:lnTo>
                  <a:lnTo>
                    <a:pt x="718" y="372"/>
                  </a:lnTo>
                  <a:lnTo>
                    <a:pt x="771" y="293"/>
                  </a:lnTo>
                  <a:lnTo>
                    <a:pt x="771" y="213"/>
                  </a:lnTo>
                  <a:lnTo>
                    <a:pt x="745" y="106"/>
                  </a:lnTo>
                  <a:lnTo>
                    <a:pt x="691" y="5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1"/>
            <p:cNvSpPr/>
            <p:nvPr/>
          </p:nvSpPr>
          <p:spPr>
            <a:xfrm>
              <a:off x="2591373" y="1373288"/>
              <a:ext cx="64502" cy="40245"/>
            </a:xfrm>
            <a:custGeom>
              <a:avLst/>
              <a:gdLst/>
              <a:ahLst/>
              <a:cxnLst/>
              <a:rect l="l" t="t" r="r" b="b"/>
              <a:pathLst>
                <a:path w="2473" h="1543" extrusionOk="0">
                  <a:moveTo>
                    <a:pt x="1967" y="639"/>
                  </a:moveTo>
                  <a:lnTo>
                    <a:pt x="1888" y="798"/>
                  </a:lnTo>
                  <a:lnTo>
                    <a:pt x="1755" y="931"/>
                  </a:lnTo>
                  <a:lnTo>
                    <a:pt x="1595" y="1011"/>
                  </a:lnTo>
                  <a:lnTo>
                    <a:pt x="1515" y="1038"/>
                  </a:lnTo>
                  <a:lnTo>
                    <a:pt x="1064" y="1038"/>
                  </a:lnTo>
                  <a:lnTo>
                    <a:pt x="904" y="1011"/>
                  </a:lnTo>
                  <a:lnTo>
                    <a:pt x="745" y="958"/>
                  </a:lnTo>
                  <a:lnTo>
                    <a:pt x="612" y="825"/>
                  </a:lnTo>
                  <a:lnTo>
                    <a:pt x="532" y="692"/>
                  </a:lnTo>
                  <a:lnTo>
                    <a:pt x="824" y="665"/>
                  </a:lnTo>
                  <a:lnTo>
                    <a:pt x="1064" y="719"/>
                  </a:lnTo>
                  <a:lnTo>
                    <a:pt x="1276" y="745"/>
                  </a:lnTo>
                  <a:lnTo>
                    <a:pt x="1489" y="745"/>
                  </a:lnTo>
                  <a:lnTo>
                    <a:pt x="1728" y="719"/>
                  </a:lnTo>
                  <a:lnTo>
                    <a:pt x="1967" y="639"/>
                  </a:lnTo>
                  <a:close/>
                  <a:moveTo>
                    <a:pt x="2153" y="1"/>
                  </a:moveTo>
                  <a:lnTo>
                    <a:pt x="2047" y="27"/>
                  </a:lnTo>
                  <a:lnTo>
                    <a:pt x="1861" y="134"/>
                  </a:lnTo>
                  <a:lnTo>
                    <a:pt x="1648" y="240"/>
                  </a:lnTo>
                  <a:lnTo>
                    <a:pt x="1436" y="267"/>
                  </a:lnTo>
                  <a:lnTo>
                    <a:pt x="1329" y="267"/>
                  </a:lnTo>
                  <a:lnTo>
                    <a:pt x="1223" y="240"/>
                  </a:lnTo>
                  <a:lnTo>
                    <a:pt x="1010" y="187"/>
                  </a:lnTo>
                  <a:lnTo>
                    <a:pt x="771" y="187"/>
                  </a:lnTo>
                  <a:lnTo>
                    <a:pt x="505" y="213"/>
                  </a:lnTo>
                  <a:lnTo>
                    <a:pt x="213" y="240"/>
                  </a:lnTo>
                  <a:lnTo>
                    <a:pt x="133" y="267"/>
                  </a:lnTo>
                  <a:lnTo>
                    <a:pt x="53" y="346"/>
                  </a:lnTo>
                  <a:lnTo>
                    <a:pt x="27" y="400"/>
                  </a:lnTo>
                  <a:lnTo>
                    <a:pt x="0" y="479"/>
                  </a:lnTo>
                  <a:lnTo>
                    <a:pt x="27" y="692"/>
                  </a:lnTo>
                  <a:lnTo>
                    <a:pt x="107" y="905"/>
                  </a:lnTo>
                  <a:lnTo>
                    <a:pt x="186" y="1064"/>
                  </a:lnTo>
                  <a:lnTo>
                    <a:pt x="319" y="1224"/>
                  </a:lnTo>
                  <a:lnTo>
                    <a:pt x="479" y="1357"/>
                  </a:lnTo>
                  <a:lnTo>
                    <a:pt x="665" y="1463"/>
                  </a:lnTo>
                  <a:lnTo>
                    <a:pt x="851" y="1516"/>
                  </a:lnTo>
                  <a:lnTo>
                    <a:pt x="1064" y="1543"/>
                  </a:lnTo>
                  <a:lnTo>
                    <a:pt x="1409" y="1543"/>
                  </a:lnTo>
                  <a:lnTo>
                    <a:pt x="1622" y="1516"/>
                  </a:lnTo>
                  <a:lnTo>
                    <a:pt x="1834" y="1463"/>
                  </a:lnTo>
                  <a:lnTo>
                    <a:pt x="1994" y="1357"/>
                  </a:lnTo>
                  <a:lnTo>
                    <a:pt x="2153" y="1224"/>
                  </a:lnTo>
                  <a:lnTo>
                    <a:pt x="2286" y="1064"/>
                  </a:lnTo>
                  <a:lnTo>
                    <a:pt x="2393" y="878"/>
                  </a:lnTo>
                  <a:lnTo>
                    <a:pt x="2446" y="692"/>
                  </a:lnTo>
                  <a:lnTo>
                    <a:pt x="2472" y="479"/>
                  </a:lnTo>
                  <a:lnTo>
                    <a:pt x="2472" y="320"/>
                  </a:lnTo>
                  <a:lnTo>
                    <a:pt x="2419" y="160"/>
                  </a:lnTo>
                  <a:lnTo>
                    <a:pt x="2366" y="5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1"/>
            <p:cNvSpPr/>
            <p:nvPr/>
          </p:nvSpPr>
          <p:spPr>
            <a:xfrm>
              <a:off x="2599694" y="1556335"/>
              <a:ext cx="48566" cy="48566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57" y="506"/>
                  </a:moveTo>
                  <a:lnTo>
                    <a:pt x="1010" y="533"/>
                  </a:lnTo>
                  <a:lnTo>
                    <a:pt x="1329" y="852"/>
                  </a:lnTo>
                  <a:lnTo>
                    <a:pt x="1356" y="878"/>
                  </a:lnTo>
                  <a:lnTo>
                    <a:pt x="1356" y="931"/>
                  </a:lnTo>
                  <a:lnTo>
                    <a:pt x="1356" y="984"/>
                  </a:lnTo>
                  <a:lnTo>
                    <a:pt x="1329" y="1011"/>
                  </a:lnTo>
                  <a:lnTo>
                    <a:pt x="1010" y="1330"/>
                  </a:lnTo>
                  <a:lnTo>
                    <a:pt x="931" y="1383"/>
                  </a:lnTo>
                  <a:lnTo>
                    <a:pt x="851" y="1330"/>
                  </a:lnTo>
                  <a:lnTo>
                    <a:pt x="505" y="1011"/>
                  </a:lnTo>
                  <a:lnTo>
                    <a:pt x="479" y="984"/>
                  </a:lnTo>
                  <a:lnTo>
                    <a:pt x="479" y="931"/>
                  </a:lnTo>
                  <a:lnTo>
                    <a:pt x="479" y="878"/>
                  </a:lnTo>
                  <a:lnTo>
                    <a:pt x="505" y="852"/>
                  </a:lnTo>
                  <a:lnTo>
                    <a:pt x="851" y="533"/>
                  </a:lnTo>
                  <a:lnTo>
                    <a:pt x="877" y="506"/>
                  </a:lnTo>
                  <a:close/>
                  <a:moveTo>
                    <a:pt x="931" y="1"/>
                  </a:moveTo>
                  <a:lnTo>
                    <a:pt x="798" y="27"/>
                  </a:lnTo>
                  <a:lnTo>
                    <a:pt x="691" y="54"/>
                  </a:lnTo>
                  <a:lnTo>
                    <a:pt x="585" y="107"/>
                  </a:lnTo>
                  <a:lnTo>
                    <a:pt x="505" y="187"/>
                  </a:lnTo>
                  <a:lnTo>
                    <a:pt x="160" y="506"/>
                  </a:lnTo>
                  <a:lnTo>
                    <a:pt x="107" y="612"/>
                  </a:lnTo>
                  <a:lnTo>
                    <a:pt x="27" y="719"/>
                  </a:lnTo>
                  <a:lnTo>
                    <a:pt x="0" y="825"/>
                  </a:lnTo>
                  <a:lnTo>
                    <a:pt x="0" y="931"/>
                  </a:lnTo>
                  <a:lnTo>
                    <a:pt x="0" y="1064"/>
                  </a:lnTo>
                  <a:lnTo>
                    <a:pt x="27" y="1171"/>
                  </a:lnTo>
                  <a:lnTo>
                    <a:pt x="107" y="1277"/>
                  </a:lnTo>
                  <a:lnTo>
                    <a:pt x="160" y="1357"/>
                  </a:lnTo>
                  <a:lnTo>
                    <a:pt x="505" y="1676"/>
                  </a:lnTo>
                  <a:lnTo>
                    <a:pt x="585" y="1755"/>
                  </a:lnTo>
                  <a:lnTo>
                    <a:pt x="691" y="1809"/>
                  </a:lnTo>
                  <a:lnTo>
                    <a:pt x="798" y="1862"/>
                  </a:lnTo>
                  <a:lnTo>
                    <a:pt x="1037" y="1862"/>
                  </a:lnTo>
                  <a:lnTo>
                    <a:pt x="1143" y="1809"/>
                  </a:lnTo>
                  <a:lnTo>
                    <a:pt x="1250" y="1755"/>
                  </a:lnTo>
                  <a:lnTo>
                    <a:pt x="1356" y="1676"/>
                  </a:lnTo>
                  <a:lnTo>
                    <a:pt x="1675" y="1357"/>
                  </a:lnTo>
                  <a:lnTo>
                    <a:pt x="1755" y="1277"/>
                  </a:lnTo>
                  <a:lnTo>
                    <a:pt x="1808" y="1171"/>
                  </a:lnTo>
                  <a:lnTo>
                    <a:pt x="1834" y="1064"/>
                  </a:lnTo>
                  <a:lnTo>
                    <a:pt x="1861" y="931"/>
                  </a:lnTo>
                  <a:lnTo>
                    <a:pt x="1834" y="825"/>
                  </a:lnTo>
                  <a:lnTo>
                    <a:pt x="1808" y="719"/>
                  </a:lnTo>
                  <a:lnTo>
                    <a:pt x="1755" y="612"/>
                  </a:lnTo>
                  <a:lnTo>
                    <a:pt x="1675" y="506"/>
                  </a:lnTo>
                  <a:lnTo>
                    <a:pt x="1356" y="187"/>
                  </a:lnTo>
                  <a:lnTo>
                    <a:pt x="1250" y="107"/>
                  </a:lnTo>
                  <a:lnTo>
                    <a:pt x="1143" y="54"/>
                  </a:lnTo>
                  <a:lnTo>
                    <a:pt x="1037" y="27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1"/>
            <p:cNvSpPr/>
            <p:nvPr/>
          </p:nvSpPr>
          <p:spPr>
            <a:xfrm>
              <a:off x="2513700" y="1193032"/>
              <a:ext cx="219823" cy="433361"/>
            </a:xfrm>
            <a:custGeom>
              <a:avLst/>
              <a:gdLst/>
              <a:ahLst/>
              <a:cxnLst/>
              <a:rect l="l" t="t" r="r" b="b"/>
              <a:pathLst>
                <a:path w="8428" h="16615" extrusionOk="0">
                  <a:moveTo>
                    <a:pt x="1676" y="4652"/>
                  </a:moveTo>
                  <a:lnTo>
                    <a:pt x="1676" y="6726"/>
                  </a:lnTo>
                  <a:lnTo>
                    <a:pt x="1702" y="7071"/>
                  </a:lnTo>
                  <a:lnTo>
                    <a:pt x="1782" y="7417"/>
                  </a:lnTo>
                  <a:lnTo>
                    <a:pt x="1888" y="7736"/>
                  </a:lnTo>
                  <a:lnTo>
                    <a:pt x="2048" y="8055"/>
                  </a:lnTo>
                  <a:lnTo>
                    <a:pt x="2234" y="8321"/>
                  </a:lnTo>
                  <a:lnTo>
                    <a:pt x="2473" y="8560"/>
                  </a:lnTo>
                  <a:lnTo>
                    <a:pt x="2739" y="8773"/>
                  </a:lnTo>
                  <a:lnTo>
                    <a:pt x="3031" y="8959"/>
                  </a:lnTo>
                  <a:lnTo>
                    <a:pt x="2925" y="9676"/>
                  </a:lnTo>
                  <a:lnTo>
                    <a:pt x="2712" y="9544"/>
                  </a:lnTo>
                  <a:lnTo>
                    <a:pt x="2526" y="9411"/>
                  </a:lnTo>
                  <a:lnTo>
                    <a:pt x="2234" y="9171"/>
                  </a:lnTo>
                  <a:lnTo>
                    <a:pt x="1968" y="8906"/>
                  </a:lnTo>
                  <a:lnTo>
                    <a:pt x="1729" y="8613"/>
                  </a:lnTo>
                  <a:lnTo>
                    <a:pt x="1516" y="8294"/>
                  </a:lnTo>
                  <a:lnTo>
                    <a:pt x="1330" y="7949"/>
                  </a:lnTo>
                  <a:lnTo>
                    <a:pt x="1197" y="7630"/>
                  </a:lnTo>
                  <a:lnTo>
                    <a:pt x="1064" y="7284"/>
                  </a:lnTo>
                  <a:lnTo>
                    <a:pt x="958" y="6938"/>
                  </a:lnTo>
                  <a:lnTo>
                    <a:pt x="798" y="6300"/>
                  </a:lnTo>
                  <a:lnTo>
                    <a:pt x="692" y="5715"/>
                  </a:lnTo>
                  <a:lnTo>
                    <a:pt x="665" y="5210"/>
                  </a:lnTo>
                  <a:lnTo>
                    <a:pt x="639" y="4865"/>
                  </a:lnTo>
                  <a:lnTo>
                    <a:pt x="1144" y="4732"/>
                  </a:lnTo>
                  <a:lnTo>
                    <a:pt x="1676" y="4652"/>
                  </a:lnTo>
                  <a:close/>
                  <a:moveTo>
                    <a:pt x="4733" y="4413"/>
                  </a:moveTo>
                  <a:lnTo>
                    <a:pt x="5238" y="4439"/>
                  </a:lnTo>
                  <a:lnTo>
                    <a:pt x="5769" y="4493"/>
                  </a:lnTo>
                  <a:lnTo>
                    <a:pt x="6275" y="4546"/>
                  </a:lnTo>
                  <a:lnTo>
                    <a:pt x="6275" y="6486"/>
                  </a:lnTo>
                  <a:lnTo>
                    <a:pt x="6301" y="6593"/>
                  </a:lnTo>
                  <a:lnTo>
                    <a:pt x="6354" y="6673"/>
                  </a:lnTo>
                  <a:lnTo>
                    <a:pt x="6434" y="6699"/>
                  </a:lnTo>
                  <a:lnTo>
                    <a:pt x="6514" y="6726"/>
                  </a:lnTo>
                  <a:lnTo>
                    <a:pt x="6620" y="6699"/>
                  </a:lnTo>
                  <a:lnTo>
                    <a:pt x="6700" y="6673"/>
                  </a:lnTo>
                  <a:lnTo>
                    <a:pt x="6753" y="6593"/>
                  </a:lnTo>
                  <a:lnTo>
                    <a:pt x="6753" y="6486"/>
                  </a:lnTo>
                  <a:lnTo>
                    <a:pt x="6753" y="4652"/>
                  </a:lnTo>
                  <a:lnTo>
                    <a:pt x="7285" y="4732"/>
                  </a:lnTo>
                  <a:lnTo>
                    <a:pt x="7790" y="4865"/>
                  </a:lnTo>
                  <a:lnTo>
                    <a:pt x="7790" y="5210"/>
                  </a:lnTo>
                  <a:lnTo>
                    <a:pt x="7737" y="5715"/>
                  </a:lnTo>
                  <a:lnTo>
                    <a:pt x="7657" y="6300"/>
                  </a:lnTo>
                  <a:lnTo>
                    <a:pt x="7497" y="6938"/>
                  </a:lnTo>
                  <a:lnTo>
                    <a:pt x="7391" y="7284"/>
                  </a:lnTo>
                  <a:lnTo>
                    <a:pt x="7258" y="7630"/>
                  </a:lnTo>
                  <a:lnTo>
                    <a:pt x="7099" y="7949"/>
                  </a:lnTo>
                  <a:lnTo>
                    <a:pt x="6913" y="8294"/>
                  </a:lnTo>
                  <a:lnTo>
                    <a:pt x="6727" y="8613"/>
                  </a:lnTo>
                  <a:lnTo>
                    <a:pt x="6487" y="8906"/>
                  </a:lnTo>
                  <a:lnTo>
                    <a:pt x="6221" y="9171"/>
                  </a:lnTo>
                  <a:lnTo>
                    <a:pt x="5902" y="9411"/>
                  </a:lnTo>
                  <a:lnTo>
                    <a:pt x="5716" y="9544"/>
                  </a:lnTo>
                  <a:lnTo>
                    <a:pt x="5504" y="9676"/>
                  </a:lnTo>
                  <a:lnTo>
                    <a:pt x="5424" y="8959"/>
                  </a:lnTo>
                  <a:lnTo>
                    <a:pt x="5637" y="8852"/>
                  </a:lnTo>
                  <a:lnTo>
                    <a:pt x="5823" y="8693"/>
                  </a:lnTo>
                  <a:lnTo>
                    <a:pt x="5982" y="8533"/>
                  </a:lnTo>
                  <a:lnTo>
                    <a:pt x="6142" y="8374"/>
                  </a:lnTo>
                  <a:lnTo>
                    <a:pt x="6301" y="8188"/>
                  </a:lnTo>
                  <a:lnTo>
                    <a:pt x="6434" y="7975"/>
                  </a:lnTo>
                  <a:lnTo>
                    <a:pt x="6540" y="7762"/>
                  </a:lnTo>
                  <a:lnTo>
                    <a:pt x="6620" y="7523"/>
                  </a:lnTo>
                  <a:lnTo>
                    <a:pt x="6647" y="7443"/>
                  </a:lnTo>
                  <a:lnTo>
                    <a:pt x="6620" y="7337"/>
                  </a:lnTo>
                  <a:lnTo>
                    <a:pt x="6567" y="7284"/>
                  </a:lnTo>
                  <a:lnTo>
                    <a:pt x="6487" y="7231"/>
                  </a:lnTo>
                  <a:lnTo>
                    <a:pt x="6381" y="7204"/>
                  </a:lnTo>
                  <a:lnTo>
                    <a:pt x="6301" y="7231"/>
                  </a:lnTo>
                  <a:lnTo>
                    <a:pt x="6221" y="7284"/>
                  </a:lnTo>
                  <a:lnTo>
                    <a:pt x="6168" y="7390"/>
                  </a:lnTo>
                  <a:lnTo>
                    <a:pt x="6088" y="7576"/>
                  </a:lnTo>
                  <a:lnTo>
                    <a:pt x="5982" y="7762"/>
                  </a:lnTo>
                  <a:lnTo>
                    <a:pt x="5876" y="7949"/>
                  </a:lnTo>
                  <a:lnTo>
                    <a:pt x="5743" y="8108"/>
                  </a:lnTo>
                  <a:lnTo>
                    <a:pt x="5583" y="8268"/>
                  </a:lnTo>
                  <a:lnTo>
                    <a:pt x="5424" y="8400"/>
                  </a:lnTo>
                  <a:lnTo>
                    <a:pt x="5238" y="8507"/>
                  </a:lnTo>
                  <a:lnTo>
                    <a:pt x="5052" y="8587"/>
                  </a:lnTo>
                  <a:lnTo>
                    <a:pt x="4866" y="8666"/>
                  </a:lnTo>
                  <a:lnTo>
                    <a:pt x="4653" y="8719"/>
                  </a:lnTo>
                  <a:lnTo>
                    <a:pt x="4440" y="8773"/>
                  </a:lnTo>
                  <a:lnTo>
                    <a:pt x="4015" y="8773"/>
                  </a:lnTo>
                  <a:lnTo>
                    <a:pt x="3802" y="8746"/>
                  </a:lnTo>
                  <a:lnTo>
                    <a:pt x="3616" y="8693"/>
                  </a:lnTo>
                  <a:lnTo>
                    <a:pt x="3430" y="8613"/>
                  </a:lnTo>
                  <a:lnTo>
                    <a:pt x="3244" y="8533"/>
                  </a:lnTo>
                  <a:lnTo>
                    <a:pt x="3058" y="8427"/>
                  </a:lnTo>
                  <a:lnTo>
                    <a:pt x="2898" y="8294"/>
                  </a:lnTo>
                  <a:lnTo>
                    <a:pt x="2766" y="8161"/>
                  </a:lnTo>
                  <a:lnTo>
                    <a:pt x="2633" y="8028"/>
                  </a:lnTo>
                  <a:lnTo>
                    <a:pt x="2526" y="7869"/>
                  </a:lnTo>
                  <a:lnTo>
                    <a:pt x="2420" y="7709"/>
                  </a:lnTo>
                  <a:lnTo>
                    <a:pt x="2314" y="7523"/>
                  </a:lnTo>
                  <a:lnTo>
                    <a:pt x="2260" y="7337"/>
                  </a:lnTo>
                  <a:lnTo>
                    <a:pt x="2207" y="7124"/>
                  </a:lnTo>
                  <a:lnTo>
                    <a:pt x="2181" y="6938"/>
                  </a:lnTo>
                  <a:lnTo>
                    <a:pt x="2154" y="6726"/>
                  </a:lnTo>
                  <a:lnTo>
                    <a:pt x="2154" y="4546"/>
                  </a:lnTo>
                  <a:lnTo>
                    <a:pt x="2686" y="4493"/>
                  </a:lnTo>
                  <a:lnTo>
                    <a:pt x="3191" y="4439"/>
                  </a:lnTo>
                  <a:lnTo>
                    <a:pt x="3696" y="4413"/>
                  </a:lnTo>
                  <a:close/>
                  <a:moveTo>
                    <a:pt x="4945" y="9145"/>
                  </a:moveTo>
                  <a:lnTo>
                    <a:pt x="5052" y="9836"/>
                  </a:lnTo>
                  <a:lnTo>
                    <a:pt x="4626" y="9942"/>
                  </a:lnTo>
                  <a:lnTo>
                    <a:pt x="4201" y="9969"/>
                  </a:lnTo>
                  <a:lnTo>
                    <a:pt x="3802" y="9942"/>
                  </a:lnTo>
                  <a:lnTo>
                    <a:pt x="3404" y="9836"/>
                  </a:lnTo>
                  <a:lnTo>
                    <a:pt x="3483" y="9145"/>
                  </a:lnTo>
                  <a:lnTo>
                    <a:pt x="3855" y="9225"/>
                  </a:lnTo>
                  <a:lnTo>
                    <a:pt x="4228" y="9251"/>
                  </a:lnTo>
                  <a:lnTo>
                    <a:pt x="4600" y="9225"/>
                  </a:lnTo>
                  <a:lnTo>
                    <a:pt x="4945" y="9145"/>
                  </a:lnTo>
                  <a:close/>
                  <a:moveTo>
                    <a:pt x="5131" y="10314"/>
                  </a:moveTo>
                  <a:lnTo>
                    <a:pt x="5264" y="10580"/>
                  </a:lnTo>
                  <a:lnTo>
                    <a:pt x="5424" y="10820"/>
                  </a:lnTo>
                  <a:lnTo>
                    <a:pt x="5637" y="11006"/>
                  </a:lnTo>
                  <a:lnTo>
                    <a:pt x="5902" y="11165"/>
                  </a:lnTo>
                  <a:lnTo>
                    <a:pt x="6115" y="11298"/>
                  </a:lnTo>
                  <a:lnTo>
                    <a:pt x="6328" y="11431"/>
                  </a:lnTo>
                  <a:lnTo>
                    <a:pt x="6540" y="11564"/>
                  </a:lnTo>
                  <a:lnTo>
                    <a:pt x="6727" y="11750"/>
                  </a:lnTo>
                  <a:lnTo>
                    <a:pt x="6913" y="11909"/>
                  </a:lnTo>
                  <a:lnTo>
                    <a:pt x="7099" y="12096"/>
                  </a:lnTo>
                  <a:lnTo>
                    <a:pt x="7258" y="12308"/>
                  </a:lnTo>
                  <a:lnTo>
                    <a:pt x="7391" y="12521"/>
                  </a:lnTo>
                  <a:lnTo>
                    <a:pt x="7524" y="12734"/>
                  </a:lnTo>
                  <a:lnTo>
                    <a:pt x="7630" y="12973"/>
                  </a:lnTo>
                  <a:lnTo>
                    <a:pt x="7737" y="13212"/>
                  </a:lnTo>
                  <a:lnTo>
                    <a:pt x="7790" y="13451"/>
                  </a:lnTo>
                  <a:lnTo>
                    <a:pt x="7870" y="13691"/>
                  </a:lnTo>
                  <a:lnTo>
                    <a:pt x="7896" y="13956"/>
                  </a:lnTo>
                  <a:lnTo>
                    <a:pt x="7923" y="14196"/>
                  </a:lnTo>
                  <a:lnTo>
                    <a:pt x="7949" y="14462"/>
                  </a:lnTo>
                  <a:lnTo>
                    <a:pt x="7949" y="15764"/>
                  </a:lnTo>
                  <a:lnTo>
                    <a:pt x="7923" y="15897"/>
                  </a:lnTo>
                  <a:lnTo>
                    <a:pt x="7843" y="16030"/>
                  </a:lnTo>
                  <a:lnTo>
                    <a:pt x="7710" y="16110"/>
                  </a:lnTo>
                  <a:lnTo>
                    <a:pt x="7577" y="16136"/>
                  </a:lnTo>
                  <a:lnTo>
                    <a:pt x="6673" y="16136"/>
                  </a:lnTo>
                  <a:lnTo>
                    <a:pt x="7205" y="13691"/>
                  </a:lnTo>
                  <a:lnTo>
                    <a:pt x="7205" y="13531"/>
                  </a:lnTo>
                  <a:lnTo>
                    <a:pt x="7205" y="13372"/>
                  </a:lnTo>
                  <a:lnTo>
                    <a:pt x="7152" y="13239"/>
                  </a:lnTo>
                  <a:lnTo>
                    <a:pt x="7072" y="13106"/>
                  </a:lnTo>
                  <a:lnTo>
                    <a:pt x="6939" y="12999"/>
                  </a:lnTo>
                  <a:lnTo>
                    <a:pt x="6806" y="12920"/>
                  </a:lnTo>
                  <a:lnTo>
                    <a:pt x="6673" y="12866"/>
                  </a:lnTo>
                  <a:lnTo>
                    <a:pt x="6514" y="12840"/>
                  </a:lnTo>
                  <a:lnTo>
                    <a:pt x="4307" y="12840"/>
                  </a:lnTo>
                  <a:lnTo>
                    <a:pt x="4228" y="12866"/>
                  </a:lnTo>
                  <a:lnTo>
                    <a:pt x="4148" y="12920"/>
                  </a:lnTo>
                  <a:lnTo>
                    <a:pt x="4095" y="12999"/>
                  </a:lnTo>
                  <a:lnTo>
                    <a:pt x="4068" y="13079"/>
                  </a:lnTo>
                  <a:lnTo>
                    <a:pt x="4095" y="13185"/>
                  </a:lnTo>
                  <a:lnTo>
                    <a:pt x="4148" y="13265"/>
                  </a:lnTo>
                  <a:lnTo>
                    <a:pt x="4228" y="13318"/>
                  </a:lnTo>
                  <a:lnTo>
                    <a:pt x="4307" y="13345"/>
                  </a:lnTo>
                  <a:lnTo>
                    <a:pt x="6514" y="13345"/>
                  </a:lnTo>
                  <a:lnTo>
                    <a:pt x="6620" y="13372"/>
                  </a:lnTo>
                  <a:lnTo>
                    <a:pt x="6673" y="13398"/>
                  </a:lnTo>
                  <a:lnTo>
                    <a:pt x="6727" y="13478"/>
                  </a:lnTo>
                  <a:lnTo>
                    <a:pt x="6727" y="13584"/>
                  </a:lnTo>
                  <a:lnTo>
                    <a:pt x="6168" y="16136"/>
                  </a:lnTo>
                  <a:lnTo>
                    <a:pt x="2260" y="16136"/>
                  </a:lnTo>
                  <a:lnTo>
                    <a:pt x="1729" y="13584"/>
                  </a:lnTo>
                  <a:lnTo>
                    <a:pt x="1729" y="13478"/>
                  </a:lnTo>
                  <a:lnTo>
                    <a:pt x="1755" y="13398"/>
                  </a:lnTo>
                  <a:lnTo>
                    <a:pt x="1808" y="13372"/>
                  </a:lnTo>
                  <a:lnTo>
                    <a:pt x="1915" y="13345"/>
                  </a:lnTo>
                  <a:lnTo>
                    <a:pt x="3350" y="13345"/>
                  </a:lnTo>
                  <a:lnTo>
                    <a:pt x="3430" y="13318"/>
                  </a:lnTo>
                  <a:lnTo>
                    <a:pt x="3510" y="13265"/>
                  </a:lnTo>
                  <a:lnTo>
                    <a:pt x="3563" y="13185"/>
                  </a:lnTo>
                  <a:lnTo>
                    <a:pt x="3590" y="13079"/>
                  </a:lnTo>
                  <a:lnTo>
                    <a:pt x="3563" y="12999"/>
                  </a:lnTo>
                  <a:lnTo>
                    <a:pt x="3510" y="12920"/>
                  </a:lnTo>
                  <a:lnTo>
                    <a:pt x="3430" y="12866"/>
                  </a:lnTo>
                  <a:lnTo>
                    <a:pt x="3350" y="12840"/>
                  </a:lnTo>
                  <a:lnTo>
                    <a:pt x="1915" y="12840"/>
                  </a:lnTo>
                  <a:lnTo>
                    <a:pt x="1755" y="12866"/>
                  </a:lnTo>
                  <a:lnTo>
                    <a:pt x="1622" y="12920"/>
                  </a:lnTo>
                  <a:lnTo>
                    <a:pt x="1489" y="12999"/>
                  </a:lnTo>
                  <a:lnTo>
                    <a:pt x="1383" y="13106"/>
                  </a:lnTo>
                  <a:lnTo>
                    <a:pt x="1303" y="13239"/>
                  </a:lnTo>
                  <a:lnTo>
                    <a:pt x="1250" y="13372"/>
                  </a:lnTo>
                  <a:lnTo>
                    <a:pt x="1224" y="13531"/>
                  </a:lnTo>
                  <a:lnTo>
                    <a:pt x="1250" y="13691"/>
                  </a:lnTo>
                  <a:lnTo>
                    <a:pt x="1782" y="16136"/>
                  </a:lnTo>
                  <a:lnTo>
                    <a:pt x="878" y="16136"/>
                  </a:lnTo>
                  <a:lnTo>
                    <a:pt x="719" y="16110"/>
                  </a:lnTo>
                  <a:lnTo>
                    <a:pt x="612" y="16030"/>
                  </a:lnTo>
                  <a:lnTo>
                    <a:pt x="532" y="15897"/>
                  </a:lnTo>
                  <a:lnTo>
                    <a:pt x="506" y="15764"/>
                  </a:lnTo>
                  <a:lnTo>
                    <a:pt x="506" y="14462"/>
                  </a:lnTo>
                  <a:lnTo>
                    <a:pt x="506" y="14196"/>
                  </a:lnTo>
                  <a:lnTo>
                    <a:pt x="532" y="13956"/>
                  </a:lnTo>
                  <a:lnTo>
                    <a:pt x="586" y="13691"/>
                  </a:lnTo>
                  <a:lnTo>
                    <a:pt x="639" y="13451"/>
                  </a:lnTo>
                  <a:lnTo>
                    <a:pt x="719" y="13212"/>
                  </a:lnTo>
                  <a:lnTo>
                    <a:pt x="798" y="12973"/>
                  </a:lnTo>
                  <a:lnTo>
                    <a:pt x="931" y="12734"/>
                  </a:lnTo>
                  <a:lnTo>
                    <a:pt x="1038" y="12521"/>
                  </a:lnTo>
                  <a:lnTo>
                    <a:pt x="1197" y="12308"/>
                  </a:lnTo>
                  <a:lnTo>
                    <a:pt x="1357" y="12096"/>
                  </a:lnTo>
                  <a:lnTo>
                    <a:pt x="1516" y="11909"/>
                  </a:lnTo>
                  <a:lnTo>
                    <a:pt x="1702" y="11750"/>
                  </a:lnTo>
                  <a:lnTo>
                    <a:pt x="1888" y="11564"/>
                  </a:lnTo>
                  <a:lnTo>
                    <a:pt x="2101" y="11431"/>
                  </a:lnTo>
                  <a:lnTo>
                    <a:pt x="2314" y="11298"/>
                  </a:lnTo>
                  <a:lnTo>
                    <a:pt x="2553" y="11165"/>
                  </a:lnTo>
                  <a:lnTo>
                    <a:pt x="2792" y="11006"/>
                  </a:lnTo>
                  <a:lnTo>
                    <a:pt x="3005" y="10820"/>
                  </a:lnTo>
                  <a:lnTo>
                    <a:pt x="3191" y="10580"/>
                  </a:lnTo>
                  <a:lnTo>
                    <a:pt x="3297" y="10314"/>
                  </a:lnTo>
                  <a:lnTo>
                    <a:pt x="3749" y="10421"/>
                  </a:lnTo>
                  <a:lnTo>
                    <a:pt x="4201" y="10447"/>
                  </a:lnTo>
                  <a:lnTo>
                    <a:pt x="4440" y="10447"/>
                  </a:lnTo>
                  <a:lnTo>
                    <a:pt x="4680" y="10421"/>
                  </a:lnTo>
                  <a:lnTo>
                    <a:pt x="4892" y="10394"/>
                  </a:lnTo>
                  <a:lnTo>
                    <a:pt x="5131" y="10314"/>
                  </a:lnTo>
                  <a:close/>
                  <a:moveTo>
                    <a:pt x="4228" y="0"/>
                  </a:moveTo>
                  <a:lnTo>
                    <a:pt x="3882" y="27"/>
                  </a:lnTo>
                  <a:lnTo>
                    <a:pt x="3563" y="106"/>
                  </a:lnTo>
                  <a:lnTo>
                    <a:pt x="3164" y="239"/>
                  </a:lnTo>
                  <a:lnTo>
                    <a:pt x="2766" y="399"/>
                  </a:lnTo>
                  <a:lnTo>
                    <a:pt x="2420" y="611"/>
                  </a:lnTo>
                  <a:lnTo>
                    <a:pt x="2101" y="824"/>
                  </a:lnTo>
                  <a:lnTo>
                    <a:pt x="2021" y="877"/>
                  </a:lnTo>
                  <a:lnTo>
                    <a:pt x="1995" y="984"/>
                  </a:lnTo>
                  <a:lnTo>
                    <a:pt x="1995" y="1063"/>
                  </a:lnTo>
                  <a:lnTo>
                    <a:pt x="2021" y="1143"/>
                  </a:lnTo>
                  <a:lnTo>
                    <a:pt x="2074" y="1223"/>
                  </a:lnTo>
                  <a:lnTo>
                    <a:pt x="2181" y="1249"/>
                  </a:lnTo>
                  <a:lnTo>
                    <a:pt x="2287" y="1249"/>
                  </a:lnTo>
                  <a:lnTo>
                    <a:pt x="2367" y="1223"/>
                  </a:lnTo>
                  <a:lnTo>
                    <a:pt x="2659" y="1010"/>
                  </a:lnTo>
                  <a:lnTo>
                    <a:pt x="2978" y="851"/>
                  </a:lnTo>
                  <a:lnTo>
                    <a:pt x="3324" y="691"/>
                  </a:lnTo>
                  <a:lnTo>
                    <a:pt x="3696" y="585"/>
                  </a:lnTo>
                  <a:lnTo>
                    <a:pt x="3962" y="532"/>
                  </a:lnTo>
                  <a:lnTo>
                    <a:pt x="4201" y="505"/>
                  </a:lnTo>
                  <a:lnTo>
                    <a:pt x="4467" y="505"/>
                  </a:lnTo>
                  <a:lnTo>
                    <a:pt x="4733" y="558"/>
                  </a:lnTo>
                  <a:lnTo>
                    <a:pt x="5078" y="691"/>
                  </a:lnTo>
                  <a:lnTo>
                    <a:pt x="5371" y="798"/>
                  </a:lnTo>
                  <a:lnTo>
                    <a:pt x="5690" y="957"/>
                  </a:lnTo>
                  <a:lnTo>
                    <a:pt x="5956" y="1143"/>
                  </a:lnTo>
                  <a:lnTo>
                    <a:pt x="6221" y="1329"/>
                  </a:lnTo>
                  <a:lnTo>
                    <a:pt x="6461" y="1542"/>
                  </a:lnTo>
                  <a:lnTo>
                    <a:pt x="6673" y="1781"/>
                  </a:lnTo>
                  <a:lnTo>
                    <a:pt x="6859" y="2047"/>
                  </a:lnTo>
                  <a:lnTo>
                    <a:pt x="7019" y="2286"/>
                  </a:lnTo>
                  <a:lnTo>
                    <a:pt x="7152" y="2525"/>
                  </a:lnTo>
                  <a:lnTo>
                    <a:pt x="7285" y="2791"/>
                  </a:lnTo>
                  <a:lnTo>
                    <a:pt x="7391" y="3084"/>
                  </a:lnTo>
                  <a:lnTo>
                    <a:pt x="7497" y="3376"/>
                  </a:lnTo>
                  <a:lnTo>
                    <a:pt x="7604" y="3669"/>
                  </a:lnTo>
                  <a:lnTo>
                    <a:pt x="7737" y="4360"/>
                  </a:lnTo>
                  <a:lnTo>
                    <a:pt x="7152" y="4227"/>
                  </a:lnTo>
                  <a:lnTo>
                    <a:pt x="6567" y="4120"/>
                  </a:lnTo>
                  <a:lnTo>
                    <a:pt x="6540" y="4120"/>
                  </a:lnTo>
                  <a:lnTo>
                    <a:pt x="5956" y="4014"/>
                  </a:lnTo>
                  <a:lnTo>
                    <a:pt x="5371" y="3961"/>
                  </a:lnTo>
                  <a:lnTo>
                    <a:pt x="4786" y="3934"/>
                  </a:lnTo>
                  <a:lnTo>
                    <a:pt x="4228" y="3908"/>
                  </a:lnTo>
                  <a:lnTo>
                    <a:pt x="3643" y="3934"/>
                  </a:lnTo>
                  <a:lnTo>
                    <a:pt x="3058" y="3961"/>
                  </a:lnTo>
                  <a:lnTo>
                    <a:pt x="2473" y="4014"/>
                  </a:lnTo>
                  <a:lnTo>
                    <a:pt x="1888" y="4120"/>
                  </a:lnTo>
                  <a:lnTo>
                    <a:pt x="1862" y="4120"/>
                  </a:lnTo>
                  <a:lnTo>
                    <a:pt x="1277" y="4227"/>
                  </a:lnTo>
                  <a:lnTo>
                    <a:pt x="692" y="4360"/>
                  </a:lnTo>
                  <a:lnTo>
                    <a:pt x="772" y="3961"/>
                  </a:lnTo>
                  <a:lnTo>
                    <a:pt x="851" y="3615"/>
                  </a:lnTo>
                  <a:lnTo>
                    <a:pt x="958" y="3270"/>
                  </a:lnTo>
                  <a:lnTo>
                    <a:pt x="1091" y="2951"/>
                  </a:lnTo>
                  <a:lnTo>
                    <a:pt x="1224" y="2658"/>
                  </a:lnTo>
                  <a:lnTo>
                    <a:pt x="1357" y="2366"/>
                  </a:lnTo>
                  <a:lnTo>
                    <a:pt x="1543" y="2100"/>
                  </a:lnTo>
                  <a:lnTo>
                    <a:pt x="1702" y="1861"/>
                  </a:lnTo>
                  <a:lnTo>
                    <a:pt x="1755" y="1781"/>
                  </a:lnTo>
                  <a:lnTo>
                    <a:pt x="1755" y="1675"/>
                  </a:lnTo>
                  <a:lnTo>
                    <a:pt x="1729" y="1595"/>
                  </a:lnTo>
                  <a:lnTo>
                    <a:pt x="1676" y="1515"/>
                  </a:lnTo>
                  <a:lnTo>
                    <a:pt x="1596" y="1489"/>
                  </a:lnTo>
                  <a:lnTo>
                    <a:pt x="1489" y="1462"/>
                  </a:lnTo>
                  <a:lnTo>
                    <a:pt x="1410" y="1489"/>
                  </a:lnTo>
                  <a:lnTo>
                    <a:pt x="1330" y="1568"/>
                  </a:lnTo>
                  <a:lnTo>
                    <a:pt x="1144" y="1808"/>
                  </a:lnTo>
                  <a:lnTo>
                    <a:pt x="984" y="2047"/>
                  </a:lnTo>
                  <a:lnTo>
                    <a:pt x="719" y="2552"/>
                  </a:lnTo>
                  <a:lnTo>
                    <a:pt x="532" y="3057"/>
                  </a:lnTo>
                  <a:lnTo>
                    <a:pt x="373" y="3509"/>
                  </a:lnTo>
                  <a:lnTo>
                    <a:pt x="267" y="3988"/>
                  </a:lnTo>
                  <a:lnTo>
                    <a:pt x="187" y="4493"/>
                  </a:lnTo>
                  <a:lnTo>
                    <a:pt x="187" y="4971"/>
                  </a:lnTo>
                  <a:lnTo>
                    <a:pt x="187" y="5450"/>
                  </a:lnTo>
                  <a:lnTo>
                    <a:pt x="267" y="6034"/>
                  </a:lnTo>
                  <a:lnTo>
                    <a:pt x="373" y="6619"/>
                  </a:lnTo>
                  <a:lnTo>
                    <a:pt x="506" y="7151"/>
                  </a:lnTo>
                  <a:lnTo>
                    <a:pt x="665" y="7630"/>
                  </a:lnTo>
                  <a:lnTo>
                    <a:pt x="851" y="8081"/>
                  </a:lnTo>
                  <a:lnTo>
                    <a:pt x="1091" y="8507"/>
                  </a:lnTo>
                  <a:lnTo>
                    <a:pt x="1330" y="8879"/>
                  </a:lnTo>
                  <a:lnTo>
                    <a:pt x="1622" y="9251"/>
                  </a:lnTo>
                  <a:lnTo>
                    <a:pt x="1915" y="9544"/>
                  </a:lnTo>
                  <a:lnTo>
                    <a:pt x="2234" y="9809"/>
                  </a:lnTo>
                  <a:lnTo>
                    <a:pt x="2526" y="9995"/>
                  </a:lnTo>
                  <a:lnTo>
                    <a:pt x="2845" y="10155"/>
                  </a:lnTo>
                  <a:lnTo>
                    <a:pt x="2766" y="10341"/>
                  </a:lnTo>
                  <a:lnTo>
                    <a:pt x="2659" y="10501"/>
                  </a:lnTo>
                  <a:lnTo>
                    <a:pt x="2500" y="10633"/>
                  </a:lnTo>
                  <a:lnTo>
                    <a:pt x="2340" y="10740"/>
                  </a:lnTo>
                  <a:lnTo>
                    <a:pt x="2074" y="10873"/>
                  </a:lnTo>
                  <a:lnTo>
                    <a:pt x="1835" y="11032"/>
                  </a:lnTo>
                  <a:lnTo>
                    <a:pt x="1596" y="11192"/>
                  </a:lnTo>
                  <a:lnTo>
                    <a:pt x="1383" y="11378"/>
                  </a:lnTo>
                  <a:lnTo>
                    <a:pt x="1170" y="11590"/>
                  </a:lnTo>
                  <a:lnTo>
                    <a:pt x="984" y="11803"/>
                  </a:lnTo>
                  <a:lnTo>
                    <a:pt x="798" y="12016"/>
                  </a:lnTo>
                  <a:lnTo>
                    <a:pt x="639" y="12255"/>
                  </a:lnTo>
                  <a:lnTo>
                    <a:pt x="479" y="12521"/>
                  </a:lnTo>
                  <a:lnTo>
                    <a:pt x="373" y="12787"/>
                  </a:lnTo>
                  <a:lnTo>
                    <a:pt x="267" y="13053"/>
                  </a:lnTo>
                  <a:lnTo>
                    <a:pt x="160" y="13318"/>
                  </a:lnTo>
                  <a:lnTo>
                    <a:pt x="107" y="13584"/>
                  </a:lnTo>
                  <a:lnTo>
                    <a:pt x="54" y="13877"/>
                  </a:lnTo>
                  <a:lnTo>
                    <a:pt x="27" y="14169"/>
                  </a:lnTo>
                  <a:lnTo>
                    <a:pt x="1" y="14462"/>
                  </a:lnTo>
                  <a:lnTo>
                    <a:pt x="1" y="15764"/>
                  </a:lnTo>
                  <a:lnTo>
                    <a:pt x="27" y="15950"/>
                  </a:lnTo>
                  <a:lnTo>
                    <a:pt x="81" y="16110"/>
                  </a:lnTo>
                  <a:lnTo>
                    <a:pt x="160" y="16243"/>
                  </a:lnTo>
                  <a:lnTo>
                    <a:pt x="267" y="16376"/>
                  </a:lnTo>
                  <a:lnTo>
                    <a:pt x="373" y="16482"/>
                  </a:lnTo>
                  <a:lnTo>
                    <a:pt x="532" y="16562"/>
                  </a:lnTo>
                  <a:lnTo>
                    <a:pt x="692" y="16615"/>
                  </a:lnTo>
                  <a:lnTo>
                    <a:pt x="7737" y="16615"/>
                  </a:lnTo>
                  <a:lnTo>
                    <a:pt x="7896" y="16562"/>
                  </a:lnTo>
                  <a:lnTo>
                    <a:pt x="8056" y="16482"/>
                  </a:lnTo>
                  <a:lnTo>
                    <a:pt x="8189" y="16376"/>
                  </a:lnTo>
                  <a:lnTo>
                    <a:pt x="8295" y="16243"/>
                  </a:lnTo>
                  <a:lnTo>
                    <a:pt x="8375" y="16110"/>
                  </a:lnTo>
                  <a:lnTo>
                    <a:pt x="8401" y="15950"/>
                  </a:lnTo>
                  <a:lnTo>
                    <a:pt x="8428" y="15764"/>
                  </a:lnTo>
                  <a:lnTo>
                    <a:pt x="8428" y="14462"/>
                  </a:lnTo>
                  <a:lnTo>
                    <a:pt x="8428" y="14169"/>
                  </a:lnTo>
                  <a:lnTo>
                    <a:pt x="8401" y="13877"/>
                  </a:lnTo>
                  <a:lnTo>
                    <a:pt x="8348" y="13584"/>
                  </a:lnTo>
                  <a:lnTo>
                    <a:pt x="8268" y="13318"/>
                  </a:lnTo>
                  <a:lnTo>
                    <a:pt x="8189" y="13053"/>
                  </a:lnTo>
                  <a:lnTo>
                    <a:pt x="8082" y="12787"/>
                  </a:lnTo>
                  <a:lnTo>
                    <a:pt x="7949" y="12521"/>
                  </a:lnTo>
                  <a:lnTo>
                    <a:pt x="7790" y="12255"/>
                  </a:lnTo>
                  <a:lnTo>
                    <a:pt x="7630" y="12016"/>
                  </a:lnTo>
                  <a:lnTo>
                    <a:pt x="7471" y="11803"/>
                  </a:lnTo>
                  <a:lnTo>
                    <a:pt x="7258" y="11590"/>
                  </a:lnTo>
                  <a:lnTo>
                    <a:pt x="7072" y="11378"/>
                  </a:lnTo>
                  <a:lnTo>
                    <a:pt x="6833" y="11192"/>
                  </a:lnTo>
                  <a:lnTo>
                    <a:pt x="6620" y="11032"/>
                  </a:lnTo>
                  <a:lnTo>
                    <a:pt x="6354" y="10873"/>
                  </a:lnTo>
                  <a:lnTo>
                    <a:pt x="6115" y="10740"/>
                  </a:lnTo>
                  <a:lnTo>
                    <a:pt x="5929" y="10633"/>
                  </a:lnTo>
                  <a:lnTo>
                    <a:pt x="5796" y="10501"/>
                  </a:lnTo>
                  <a:lnTo>
                    <a:pt x="5690" y="10341"/>
                  </a:lnTo>
                  <a:lnTo>
                    <a:pt x="5583" y="10155"/>
                  </a:lnTo>
                  <a:lnTo>
                    <a:pt x="5902" y="9995"/>
                  </a:lnTo>
                  <a:lnTo>
                    <a:pt x="6195" y="9809"/>
                  </a:lnTo>
                  <a:lnTo>
                    <a:pt x="6514" y="9544"/>
                  </a:lnTo>
                  <a:lnTo>
                    <a:pt x="6833" y="9251"/>
                  </a:lnTo>
                  <a:lnTo>
                    <a:pt x="7099" y="8879"/>
                  </a:lnTo>
                  <a:lnTo>
                    <a:pt x="7365" y="8507"/>
                  </a:lnTo>
                  <a:lnTo>
                    <a:pt x="7577" y="8081"/>
                  </a:lnTo>
                  <a:lnTo>
                    <a:pt x="7763" y="7630"/>
                  </a:lnTo>
                  <a:lnTo>
                    <a:pt x="7949" y="7151"/>
                  </a:lnTo>
                  <a:lnTo>
                    <a:pt x="8082" y="6619"/>
                  </a:lnTo>
                  <a:lnTo>
                    <a:pt x="8189" y="6088"/>
                  </a:lnTo>
                  <a:lnTo>
                    <a:pt x="8242" y="5609"/>
                  </a:lnTo>
                  <a:lnTo>
                    <a:pt x="8268" y="5157"/>
                  </a:lnTo>
                  <a:lnTo>
                    <a:pt x="8268" y="4705"/>
                  </a:lnTo>
                  <a:lnTo>
                    <a:pt x="8215" y="4253"/>
                  </a:lnTo>
                  <a:lnTo>
                    <a:pt x="8135" y="3801"/>
                  </a:lnTo>
                  <a:lnTo>
                    <a:pt x="8029" y="3429"/>
                  </a:lnTo>
                  <a:lnTo>
                    <a:pt x="7923" y="3084"/>
                  </a:lnTo>
                  <a:lnTo>
                    <a:pt x="7790" y="2765"/>
                  </a:lnTo>
                  <a:lnTo>
                    <a:pt x="7657" y="2446"/>
                  </a:lnTo>
                  <a:lnTo>
                    <a:pt x="7524" y="2153"/>
                  </a:lnTo>
                  <a:lnTo>
                    <a:pt x="7338" y="1887"/>
                  </a:lnTo>
                  <a:lnTo>
                    <a:pt x="7152" y="1622"/>
                  </a:lnTo>
                  <a:lnTo>
                    <a:pt x="6966" y="1382"/>
                  </a:lnTo>
                  <a:lnTo>
                    <a:pt x="6753" y="1170"/>
                  </a:lnTo>
                  <a:lnTo>
                    <a:pt x="6540" y="957"/>
                  </a:lnTo>
                  <a:lnTo>
                    <a:pt x="6301" y="771"/>
                  </a:lnTo>
                  <a:lnTo>
                    <a:pt x="6035" y="611"/>
                  </a:lnTo>
                  <a:lnTo>
                    <a:pt x="5769" y="452"/>
                  </a:lnTo>
                  <a:lnTo>
                    <a:pt x="5504" y="319"/>
                  </a:lnTo>
                  <a:lnTo>
                    <a:pt x="5185" y="213"/>
                  </a:lnTo>
                  <a:lnTo>
                    <a:pt x="4892" y="106"/>
                  </a:lnTo>
                  <a:lnTo>
                    <a:pt x="4547" y="27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635;p41">
            <a:extLst>
              <a:ext uri="{FF2B5EF4-FFF2-40B4-BE49-F238E27FC236}">
                <a16:creationId xmlns:a16="http://schemas.microsoft.com/office/drawing/2014/main" id="{29052538-2E82-0C42-3912-CD38062A6F34}"/>
              </a:ext>
            </a:extLst>
          </p:cNvPr>
          <p:cNvSpPr/>
          <p:nvPr/>
        </p:nvSpPr>
        <p:spPr>
          <a:xfrm>
            <a:off x="3680180" y="2311475"/>
            <a:ext cx="752773" cy="915392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35;p41">
            <a:extLst>
              <a:ext uri="{FF2B5EF4-FFF2-40B4-BE49-F238E27FC236}">
                <a16:creationId xmlns:a16="http://schemas.microsoft.com/office/drawing/2014/main" id="{8907FB58-53D4-DC31-20E3-D8EE79FE28A1}"/>
              </a:ext>
            </a:extLst>
          </p:cNvPr>
          <p:cNvSpPr/>
          <p:nvPr/>
        </p:nvSpPr>
        <p:spPr>
          <a:xfrm>
            <a:off x="3702180" y="1125786"/>
            <a:ext cx="752773" cy="915392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670;p41">
            <a:extLst>
              <a:ext uri="{FF2B5EF4-FFF2-40B4-BE49-F238E27FC236}">
                <a16:creationId xmlns:a16="http://schemas.microsoft.com/office/drawing/2014/main" id="{0140DFC3-1667-ECCF-3FC7-6F14FED6FC45}"/>
              </a:ext>
            </a:extLst>
          </p:cNvPr>
          <p:cNvSpPr/>
          <p:nvPr/>
        </p:nvSpPr>
        <p:spPr>
          <a:xfrm>
            <a:off x="3968825" y="19370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Image 33" descr="Une image contenant Visage humain, personne, Menton, cou&#10;&#10;Description générée automatiquement">
            <a:extLst>
              <a:ext uri="{FF2B5EF4-FFF2-40B4-BE49-F238E27FC236}">
                <a16:creationId xmlns:a16="http://schemas.microsoft.com/office/drawing/2014/main" id="{5D0B6FA6-E92E-C098-B832-33CD00A9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80" y="1109569"/>
            <a:ext cx="755159" cy="931609"/>
          </a:xfrm>
          <a:prstGeom prst="rect">
            <a:avLst/>
          </a:prstGeom>
        </p:spPr>
      </p:pic>
      <p:pic>
        <p:nvPicPr>
          <p:cNvPr id="36" name="Image 35" descr="Une image contenant Visage humain, personne, Front, Menton&#10;&#10;Description générée automatiquement">
            <a:extLst>
              <a:ext uri="{FF2B5EF4-FFF2-40B4-BE49-F238E27FC236}">
                <a16:creationId xmlns:a16="http://schemas.microsoft.com/office/drawing/2014/main" id="{B65BB140-B701-C623-3EEF-E4E966A6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59" y="3567798"/>
            <a:ext cx="781915" cy="833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67D496A-FAB6-E9C1-FE73-CB1826B9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180" y="2300438"/>
            <a:ext cx="752773" cy="93141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AE6BC56-B4BA-0A8F-BD55-AF4054EDD3AF}"/>
              </a:ext>
            </a:extLst>
          </p:cNvPr>
          <p:cNvSpPr txBox="1"/>
          <p:nvPr/>
        </p:nvSpPr>
        <p:spPr>
          <a:xfrm>
            <a:off x="60960" y="4754880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elouan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31343" y="2694970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Découverte du projet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4014746" y="1691243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BD793C-DDC4-8939-2275-F80FF5043236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588;p38">
            <a:extLst>
              <a:ext uri="{FF2B5EF4-FFF2-40B4-BE49-F238E27FC236}">
                <a16:creationId xmlns:a16="http://schemas.microsoft.com/office/drawing/2014/main" id="{200C8B79-4F7D-B0EE-B347-75721460A2A5}"/>
              </a:ext>
            </a:extLst>
          </p:cNvPr>
          <p:cNvSpPr/>
          <p:nvPr/>
        </p:nvSpPr>
        <p:spPr>
          <a:xfrm>
            <a:off x="6192756" y="1677685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2604" name="Google Shape;2604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Découverte du projet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05" name="Google Shape;2605;p39"/>
          <p:cNvSpPr txBox="1">
            <a:spLocks noGrp="1"/>
          </p:cNvSpPr>
          <p:nvPr>
            <p:ph type="body" idx="1"/>
          </p:nvPr>
        </p:nvSpPr>
        <p:spPr>
          <a:xfrm>
            <a:off x="851050" y="1669800"/>
            <a:ext cx="46971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Tout d’abord, nous avons commencé par lire en détail le but et l’objectif principal du projet.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C'est-à-dire ;</a:t>
            </a:r>
            <a:br>
              <a:rPr lang="en" dirty="0"/>
            </a:br>
            <a:endParaRPr lang="fr-FR" dirty="0"/>
          </a:p>
          <a:p>
            <a:pPr indent="-323850">
              <a:buSzPts val="1500"/>
              <a:buFont typeface="Catamaran"/>
              <a:buChar char="●"/>
            </a:pPr>
            <a:r>
              <a:rPr lang="fr-FR" dirty="0"/>
              <a:t>Découverte du matériel distribué</a:t>
            </a:r>
          </a:p>
          <a:p>
            <a:pPr indent="-323850">
              <a:buSzPts val="1500"/>
              <a:buFont typeface="Catamaran"/>
              <a:buChar char="●"/>
            </a:pPr>
            <a:r>
              <a:rPr lang="fr-FR" dirty="0"/>
              <a:t>Analyse du besoin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fr-FR" dirty="0"/>
              <a:t>Chercher des réponses et solutions à ce besoin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fr-FR" dirty="0"/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-FR" dirty="0"/>
              <a:t>Une fois toutes ces étapes terminées, nous avons commencé la configuration du Raspberry pi 4.</a:t>
            </a:r>
            <a:endParaRPr dirty="0"/>
          </a:p>
        </p:txBody>
      </p:sp>
      <p:sp>
        <p:nvSpPr>
          <p:cNvPr id="2614" name="Google Shape;2614;p39"/>
          <p:cNvSpPr/>
          <p:nvPr/>
        </p:nvSpPr>
        <p:spPr>
          <a:xfrm>
            <a:off x="7005538" y="3939390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B24990C2-94B4-81F8-48B9-E699AF5CF9E8}"/>
              </a:ext>
            </a:extLst>
          </p:cNvPr>
          <p:cNvSpPr/>
          <p:nvPr/>
        </p:nvSpPr>
        <p:spPr>
          <a:xfrm>
            <a:off x="6098926" y="1531547"/>
            <a:ext cx="2100194" cy="2716208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452543-C8E3-BF34-E88E-C70D058E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47835" y="1927402"/>
            <a:ext cx="2651833" cy="1988874"/>
          </a:xfrm>
          <a:prstGeom prst="rect">
            <a:avLst/>
          </a:prstGeom>
        </p:spPr>
      </p:pic>
      <p:grpSp>
        <p:nvGrpSpPr>
          <p:cNvPr id="12" name="Google Shape;2607;p39">
            <a:extLst>
              <a:ext uri="{FF2B5EF4-FFF2-40B4-BE49-F238E27FC236}">
                <a16:creationId xmlns:a16="http://schemas.microsoft.com/office/drawing/2014/main" id="{DF054BE8-9E10-B53D-678A-0C78FA11F32A}"/>
              </a:ext>
            </a:extLst>
          </p:cNvPr>
          <p:cNvGrpSpPr/>
          <p:nvPr/>
        </p:nvGrpSpPr>
        <p:grpSpPr>
          <a:xfrm>
            <a:off x="6893430" y="1393471"/>
            <a:ext cx="446647" cy="276334"/>
            <a:chOff x="3419725" y="2613600"/>
            <a:chExt cx="1769600" cy="1094825"/>
          </a:xfrm>
        </p:grpSpPr>
        <p:sp>
          <p:nvSpPr>
            <p:cNvPr id="13" name="Google Shape;2608;p39">
              <a:extLst>
                <a:ext uri="{FF2B5EF4-FFF2-40B4-BE49-F238E27FC236}">
                  <a16:creationId xmlns:a16="http://schemas.microsoft.com/office/drawing/2014/main" id="{BA9BB02F-E075-3B16-41A7-2BB46FC619BB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9;p39">
              <a:extLst>
                <a:ext uri="{FF2B5EF4-FFF2-40B4-BE49-F238E27FC236}">
                  <a16:creationId xmlns:a16="http://schemas.microsoft.com/office/drawing/2014/main" id="{08EDF1EF-DA28-D71D-8711-2655D6189454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0;p39">
              <a:extLst>
                <a:ext uri="{FF2B5EF4-FFF2-40B4-BE49-F238E27FC236}">
                  <a16:creationId xmlns:a16="http://schemas.microsoft.com/office/drawing/2014/main" id="{32647080-31F8-6A36-2592-8BDBF3EFEEEF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1;p39">
              <a:extLst>
                <a:ext uri="{FF2B5EF4-FFF2-40B4-BE49-F238E27FC236}">
                  <a16:creationId xmlns:a16="http://schemas.microsoft.com/office/drawing/2014/main" id="{B60BC513-19C1-CBE4-3510-3B3E537DD093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2;p39">
              <a:extLst>
                <a:ext uri="{FF2B5EF4-FFF2-40B4-BE49-F238E27FC236}">
                  <a16:creationId xmlns:a16="http://schemas.microsoft.com/office/drawing/2014/main" id="{F22014DD-42CC-212F-70F1-065836841028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3;p39">
              <a:extLst>
                <a:ext uri="{FF2B5EF4-FFF2-40B4-BE49-F238E27FC236}">
                  <a16:creationId xmlns:a16="http://schemas.microsoft.com/office/drawing/2014/main" id="{26A69CA5-0066-7169-78D4-622C0F85915D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0B57E0CB-85C1-E32B-2B8A-96D4BB1D7E2A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8"/>
          <p:cNvSpPr/>
          <p:nvPr/>
        </p:nvSpPr>
        <p:spPr>
          <a:xfrm>
            <a:off x="3936896" y="1501650"/>
            <a:ext cx="1070100" cy="10701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8"/>
          <p:cNvSpPr txBox="1">
            <a:spLocks noGrp="1"/>
          </p:cNvSpPr>
          <p:nvPr>
            <p:ph type="title"/>
          </p:nvPr>
        </p:nvSpPr>
        <p:spPr>
          <a:xfrm>
            <a:off x="2031343" y="2694970"/>
            <a:ext cx="4881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Configuration du RASPBERRY</a:t>
            </a:r>
          </a:p>
        </p:txBody>
      </p:sp>
      <p:sp>
        <p:nvSpPr>
          <p:cNvPr id="2590" name="Google Shape;2590;p38"/>
          <p:cNvSpPr txBox="1">
            <a:spLocks noGrp="1"/>
          </p:cNvSpPr>
          <p:nvPr>
            <p:ph type="title" idx="2"/>
          </p:nvPr>
        </p:nvSpPr>
        <p:spPr>
          <a:xfrm>
            <a:off x="3873176" y="1731973"/>
            <a:ext cx="1197334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592" name="Google Shape;2592;p38"/>
          <p:cNvGrpSpPr/>
          <p:nvPr/>
        </p:nvGrpSpPr>
        <p:grpSpPr>
          <a:xfrm>
            <a:off x="4248614" y="1376726"/>
            <a:ext cx="446647" cy="276334"/>
            <a:chOff x="3419725" y="2613600"/>
            <a:chExt cx="1769600" cy="1094825"/>
          </a:xfrm>
        </p:grpSpPr>
        <p:sp>
          <p:nvSpPr>
            <p:cNvPr id="2593" name="Google Shape;2593;p38"/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9" name="Google Shape;2599;p38"/>
          <p:cNvSpPr/>
          <p:nvPr/>
        </p:nvSpPr>
        <p:spPr>
          <a:xfrm>
            <a:off x="6888000" y="3725965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BBA1CC3-3461-24F7-579A-0FFACCC2BDDE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565461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88;p38">
            <a:extLst>
              <a:ext uri="{FF2B5EF4-FFF2-40B4-BE49-F238E27FC236}">
                <a16:creationId xmlns:a16="http://schemas.microsoft.com/office/drawing/2014/main" id="{A37A44DE-18AD-8912-964F-B9294E1754A4}"/>
              </a:ext>
            </a:extLst>
          </p:cNvPr>
          <p:cNvSpPr/>
          <p:nvPr/>
        </p:nvSpPr>
        <p:spPr>
          <a:xfrm rot="5400000">
            <a:off x="3330995" y="599349"/>
            <a:ext cx="3370575" cy="4513767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41" name="Google Shape;2588;p38">
            <a:extLst>
              <a:ext uri="{FF2B5EF4-FFF2-40B4-BE49-F238E27FC236}">
                <a16:creationId xmlns:a16="http://schemas.microsoft.com/office/drawing/2014/main" id="{0060635D-E249-D44E-CD11-5E4EF876BCC7}"/>
              </a:ext>
            </a:extLst>
          </p:cNvPr>
          <p:cNvSpPr/>
          <p:nvPr/>
        </p:nvSpPr>
        <p:spPr>
          <a:xfrm rot="5400000">
            <a:off x="3130521" y="511527"/>
            <a:ext cx="3370574" cy="4689411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</a:endParaRPr>
          </a:p>
        </p:txBody>
      </p:sp>
      <p:sp>
        <p:nvSpPr>
          <p:cNvPr id="2878" name="Google Shape;2878;p48"/>
          <p:cNvSpPr txBox="1">
            <a:spLocks noGrp="1"/>
          </p:cNvSpPr>
          <p:nvPr>
            <p:ph type="title"/>
          </p:nvPr>
        </p:nvSpPr>
        <p:spPr>
          <a:xfrm>
            <a:off x="720000" y="53942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É</a:t>
            </a:r>
            <a:r>
              <a:rPr lang="en" dirty="0">
                <a:solidFill>
                  <a:schemeClr val="lt1"/>
                </a:solidFill>
              </a:rPr>
              <a:t>tape de configuration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9" name="Google Shape;2879;p48"/>
          <p:cNvSpPr txBox="1">
            <a:spLocks noGrp="1"/>
          </p:cNvSpPr>
          <p:nvPr>
            <p:ph type="subTitle" idx="1"/>
          </p:nvPr>
        </p:nvSpPr>
        <p:spPr>
          <a:xfrm>
            <a:off x="0" y="220605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Installation de l’OS</a:t>
            </a:r>
          </a:p>
        </p:txBody>
      </p:sp>
      <p:sp>
        <p:nvSpPr>
          <p:cNvPr id="2885" name="Google Shape;2885;p48"/>
          <p:cNvSpPr/>
          <p:nvPr/>
        </p:nvSpPr>
        <p:spPr>
          <a:xfrm>
            <a:off x="878321" y="1096987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1579;p79">
            <a:extLst>
              <a:ext uri="{FF2B5EF4-FFF2-40B4-BE49-F238E27FC236}">
                <a16:creationId xmlns:a16="http://schemas.microsoft.com/office/drawing/2014/main" id="{2B6ECB94-298F-9B08-5C57-79BE2E276CA3}"/>
              </a:ext>
            </a:extLst>
          </p:cNvPr>
          <p:cNvGrpSpPr/>
          <p:nvPr/>
        </p:nvGrpSpPr>
        <p:grpSpPr>
          <a:xfrm>
            <a:off x="990975" y="1199101"/>
            <a:ext cx="532170" cy="541270"/>
            <a:chOff x="1958520" y="2302574"/>
            <a:chExt cx="359213" cy="327807"/>
          </a:xfrm>
        </p:grpSpPr>
        <p:sp>
          <p:nvSpPr>
            <p:cNvPr id="5" name="Google Shape;11580;p79">
              <a:extLst>
                <a:ext uri="{FF2B5EF4-FFF2-40B4-BE49-F238E27FC236}">
                  <a16:creationId xmlns:a16="http://schemas.microsoft.com/office/drawing/2014/main" id="{6D57BA65-1757-0B39-147C-672FF23D1C6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581;p79">
              <a:extLst>
                <a:ext uri="{FF2B5EF4-FFF2-40B4-BE49-F238E27FC236}">
                  <a16:creationId xmlns:a16="http://schemas.microsoft.com/office/drawing/2014/main" id="{1A3D021F-FA40-6D3F-FE24-FE877222345B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82;p79">
              <a:extLst>
                <a:ext uri="{FF2B5EF4-FFF2-40B4-BE49-F238E27FC236}">
                  <a16:creationId xmlns:a16="http://schemas.microsoft.com/office/drawing/2014/main" id="{A7B9DE31-AFE1-B1FD-91CB-1A0560B96645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Installer Raspberry Pi OS avec la nouvelle version 1.7.1 de Raspberry Pi  Imager - Framboise 314, le Raspberry Pi à la sauce française....">
            <a:extLst>
              <a:ext uri="{FF2B5EF4-FFF2-40B4-BE49-F238E27FC236}">
                <a16:creationId xmlns:a16="http://schemas.microsoft.com/office/drawing/2014/main" id="{B135F53B-2E8C-088A-0AFC-645C0EC2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04" y="1272969"/>
            <a:ext cx="454615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2614;p39">
            <a:extLst>
              <a:ext uri="{FF2B5EF4-FFF2-40B4-BE49-F238E27FC236}">
                <a16:creationId xmlns:a16="http://schemas.microsoft.com/office/drawing/2014/main" id="{74579995-9BD3-BACC-5FDE-C93FA503AE7B}"/>
              </a:ext>
            </a:extLst>
          </p:cNvPr>
          <p:cNvSpPr/>
          <p:nvPr/>
        </p:nvSpPr>
        <p:spPr>
          <a:xfrm>
            <a:off x="6627693" y="3414434"/>
            <a:ext cx="222447" cy="308365"/>
          </a:xfrm>
          <a:custGeom>
            <a:avLst/>
            <a:gdLst/>
            <a:ahLst/>
            <a:cxnLst/>
            <a:rect l="l" t="t" r="r" b="b"/>
            <a:pathLst>
              <a:path w="20469" h="28375" extrusionOk="0">
                <a:moveTo>
                  <a:pt x="0" y="1"/>
                </a:moveTo>
                <a:lnTo>
                  <a:pt x="2885" y="24467"/>
                </a:lnTo>
                <a:lnTo>
                  <a:pt x="7965" y="17704"/>
                </a:lnTo>
                <a:lnTo>
                  <a:pt x="13646" y="28374"/>
                </a:lnTo>
                <a:lnTo>
                  <a:pt x="19266" y="24527"/>
                </a:lnTo>
                <a:lnTo>
                  <a:pt x="11632" y="15240"/>
                </a:lnTo>
                <a:lnTo>
                  <a:pt x="20469" y="1397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2607;p39">
            <a:extLst>
              <a:ext uri="{FF2B5EF4-FFF2-40B4-BE49-F238E27FC236}">
                <a16:creationId xmlns:a16="http://schemas.microsoft.com/office/drawing/2014/main" id="{50506803-96B9-967A-1CE4-0F972C7E5568}"/>
              </a:ext>
            </a:extLst>
          </p:cNvPr>
          <p:cNvGrpSpPr/>
          <p:nvPr/>
        </p:nvGrpSpPr>
        <p:grpSpPr>
          <a:xfrm>
            <a:off x="4569635" y="1108387"/>
            <a:ext cx="446647" cy="276334"/>
            <a:chOff x="3419725" y="2613600"/>
            <a:chExt cx="1769600" cy="1094825"/>
          </a:xfrm>
        </p:grpSpPr>
        <p:sp>
          <p:nvSpPr>
            <p:cNvPr id="43" name="Google Shape;2608;p39">
              <a:extLst>
                <a:ext uri="{FF2B5EF4-FFF2-40B4-BE49-F238E27FC236}">
                  <a16:creationId xmlns:a16="http://schemas.microsoft.com/office/drawing/2014/main" id="{34222944-09E4-C2A6-F03C-C96438C3951C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9;p39">
              <a:extLst>
                <a:ext uri="{FF2B5EF4-FFF2-40B4-BE49-F238E27FC236}">
                  <a16:creationId xmlns:a16="http://schemas.microsoft.com/office/drawing/2014/main" id="{34F57253-A1D7-0366-0E4A-EEE6C57927C3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10;p39">
              <a:extLst>
                <a:ext uri="{FF2B5EF4-FFF2-40B4-BE49-F238E27FC236}">
                  <a16:creationId xmlns:a16="http://schemas.microsoft.com/office/drawing/2014/main" id="{E54391A3-330F-84C0-60DE-C4364A55285E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11;p39">
              <a:extLst>
                <a:ext uri="{FF2B5EF4-FFF2-40B4-BE49-F238E27FC236}">
                  <a16:creationId xmlns:a16="http://schemas.microsoft.com/office/drawing/2014/main" id="{35F079D7-783C-DE8B-08D7-326EBD9C69D7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12;p39">
              <a:extLst>
                <a:ext uri="{FF2B5EF4-FFF2-40B4-BE49-F238E27FC236}">
                  <a16:creationId xmlns:a16="http://schemas.microsoft.com/office/drawing/2014/main" id="{EFDA3E7A-A596-E4E6-504D-40CF7AD6502E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13;p39">
              <a:extLst>
                <a:ext uri="{FF2B5EF4-FFF2-40B4-BE49-F238E27FC236}">
                  <a16:creationId xmlns:a16="http://schemas.microsoft.com/office/drawing/2014/main" id="{8C086390-5A35-6A90-09F6-1B84DC46EBD7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E14D18A-45B1-328D-5426-D118F7B954F7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É</a:t>
            </a:r>
            <a:r>
              <a:rPr lang="en" dirty="0">
                <a:solidFill>
                  <a:schemeClr val="lt1"/>
                </a:solidFill>
              </a:rPr>
              <a:t>tape de configuration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81" name="Google Shape;2881;p48"/>
          <p:cNvSpPr txBox="1">
            <a:spLocks noGrp="1"/>
          </p:cNvSpPr>
          <p:nvPr>
            <p:ph type="subTitle" idx="3"/>
          </p:nvPr>
        </p:nvSpPr>
        <p:spPr>
          <a:xfrm>
            <a:off x="-36024" y="227864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Recherche de </a:t>
            </a:r>
            <a:br>
              <a:rPr lang="fr-FR" dirty="0"/>
            </a:br>
            <a:r>
              <a:rPr lang="fr-FR" dirty="0"/>
              <a:t>l’adresse IP</a:t>
            </a:r>
            <a:endParaRPr dirty="0"/>
          </a:p>
        </p:txBody>
      </p:sp>
      <p:sp>
        <p:nvSpPr>
          <p:cNvPr id="2886" name="Google Shape;2886;p48"/>
          <p:cNvSpPr/>
          <p:nvPr/>
        </p:nvSpPr>
        <p:spPr>
          <a:xfrm>
            <a:off x="842076" y="1072956"/>
            <a:ext cx="745500" cy="74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4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11990;p80">
            <a:extLst>
              <a:ext uri="{FF2B5EF4-FFF2-40B4-BE49-F238E27FC236}">
                <a16:creationId xmlns:a16="http://schemas.microsoft.com/office/drawing/2014/main" id="{E2392C4B-1F1B-E141-CB74-EFC7987FBC54}"/>
              </a:ext>
            </a:extLst>
          </p:cNvPr>
          <p:cNvGrpSpPr/>
          <p:nvPr/>
        </p:nvGrpSpPr>
        <p:grpSpPr>
          <a:xfrm>
            <a:off x="952547" y="1207393"/>
            <a:ext cx="533353" cy="476627"/>
            <a:chOff x="3950316" y="3820307"/>
            <a:chExt cx="369805" cy="353782"/>
          </a:xfrm>
        </p:grpSpPr>
        <p:sp>
          <p:nvSpPr>
            <p:cNvPr id="47" name="Google Shape;11991;p80">
              <a:extLst>
                <a:ext uri="{FF2B5EF4-FFF2-40B4-BE49-F238E27FC236}">
                  <a16:creationId xmlns:a16="http://schemas.microsoft.com/office/drawing/2014/main" id="{DFBB2461-AC94-33D7-9B99-FF96662FE117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92;p80">
              <a:extLst>
                <a:ext uri="{FF2B5EF4-FFF2-40B4-BE49-F238E27FC236}">
                  <a16:creationId xmlns:a16="http://schemas.microsoft.com/office/drawing/2014/main" id="{671AD18D-8528-44A3-C685-887F20A3BF6F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93;p80">
              <a:extLst>
                <a:ext uri="{FF2B5EF4-FFF2-40B4-BE49-F238E27FC236}">
                  <a16:creationId xmlns:a16="http://schemas.microsoft.com/office/drawing/2014/main" id="{D24C4E0E-FAD0-C094-0843-F2FB9830CF01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94;p80">
              <a:extLst>
                <a:ext uri="{FF2B5EF4-FFF2-40B4-BE49-F238E27FC236}">
                  <a16:creationId xmlns:a16="http://schemas.microsoft.com/office/drawing/2014/main" id="{A6D64DD6-5285-568C-C59B-24B5C456A653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UTOS.EU : Obtenir l'adresse Ip de sa machine sous Linux">
            <a:extLst>
              <a:ext uri="{FF2B5EF4-FFF2-40B4-BE49-F238E27FC236}">
                <a16:creationId xmlns:a16="http://schemas.microsoft.com/office/drawing/2014/main" id="{18928A13-BE52-6F54-19DC-4C9300435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46" y="1388858"/>
            <a:ext cx="5964554" cy="25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oogle Shape;2607;p39">
            <a:extLst>
              <a:ext uri="{FF2B5EF4-FFF2-40B4-BE49-F238E27FC236}">
                <a16:creationId xmlns:a16="http://schemas.microsoft.com/office/drawing/2014/main" id="{7DE788BE-2E06-04B7-0937-9A94FEA54F1A}"/>
              </a:ext>
            </a:extLst>
          </p:cNvPr>
          <p:cNvGrpSpPr/>
          <p:nvPr/>
        </p:nvGrpSpPr>
        <p:grpSpPr>
          <a:xfrm>
            <a:off x="5124616" y="1207393"/>
            <a:ext cx="446647" cy="276334"/>
            <a:chOff x="3419725" y="2613600"/>
            <a:chExt cx="1769600" cy="1094825"/>
          </a:xfrm>
        </p:grpSpPr>
        <p:sp>
          <p:nvSpPr>
            <p:cNvPr id="52" name="Google Shape;2608;p39">
              <a:extLst>
                <a:ext uri="{FF2B5EF4-FFF2-40B4-BE49-F238E27FC236}">
                  <a16:creationId xmlns:a16="http://schemas.microsoft.com/office/drawing/2014/main" id="{0852CA11-A1BD-E93A-034C-AD841BDC2D1A}"/>
                </a:ext>
              </a:extLst>
            </p:cNvPr>
            <p:cNvSpPr/>
            <p:nvPr/>
          </p:nvSpPr>
          <p:spPr>
            <a:xfrm>
              <a:off x="3426475" y="2620350"/>
              <a:ext cx="1755350" cy="1081325"/>
            </a:xfrm>
            <a:custGeom>
              <a:avLst/>
              <a:gdLst/>
              <a:ahLst/>
              <a:cxnLst/>
              <a:rect l="l" t="t" r="r" b="b"/>
              <a:pathLst>
                <a:path w="70214" h="43253" extrusionOk="0">
                  <a:moveTo>
                    <a:pt x="1" y="1"/>
                  </a:moveTo>
                  <a:lnTo>
                    <a:pt x="1" y="43252"/>
                  </a:lnTo>
                  <a:lnTo>
                    <a:pt x="70213" y="43252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6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09;p39">
              <a:extLst>
                <a:ext uri="{FF2B5EF4-FFF2-40B4-BE49-F238E27FC236}">
                  <a16:creationId xmlns:a16="http://schemas.microsoft.com/office/drawing/2014/main" id="{1DD56619-B51F-152B-634E-B1C4C44C0B76}"/>
                </a:ext>
              </a:extLst>
            </p:cNvPr>
            <p:cNvSpPr/>
            <p:nvPr/>
          </p:nvSpPr>
          <p:spPr>
            <a:xfrm>
              <a:off x="3419725" y="2613600"/>
              <a:ext cx="1769600" cy="1094825"/>
            </a:xfrm>
            <a:custGeom>
              <a:avLst/>
              <a:gdLst/>
              <a:ahLst/>
              <a:cxnLst/>
              <a:rect l="l" t="t" r="r" b="b"/>
              <a:pathLst>
                <a:path w="70784" h="43793" extrusionOk="0">
                  <a:moveTo>
                    <a:pt x="70213" y="541"/>
                  </a:moveTo>
                  <a:lnTo>
                    <a:pt x="70213" y="43222"/>
                  </a:lnTo>
                  <a:lnTo>
                    <a:pt x="571" y="43222"/>
                  </a:lnTo>
                  <a:lnTo>
                    <a:pt x="571" y="541"/>
                  </a:lnTo>
                  <a:close/>
                  <a:moveTo>
                    <a:pt x="0" y="0"/>
                  </a:moveTo>
                  <a:lnTo>
                    <a:pt x="0" y="43793"/>
                  </a:lnTo>
                  <a:lnTo>
                    <a:pt x="70784" y="43793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rgbClr val="090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10;p39">
              <a:extLst>
                <a:ext uri="{FF2B5EF4-FFF2-40B4-BE49-F238E27FC236}">
                  <a16:creationId xmlns:a16="http://schemas.microsoft.com/office/drawing/2014/main" id="{499F1457-B62F-3439-3329-C4C3BEC9C480}"/>
                </a:ext>
              </a:extLst>
            </p:cNvPr>
            <p:cNvSpPr/>
            <p:nvPr/>
          </p:nvSpPr>
          <p:spPr>
            <a:xfrm>
              <a:off x="3426475" y="2620350"/>
              <a:ext cx="1755350" cy="540300"/>
            </a:xfrm>
            <a:custGeom>
              <a:avLst/>
              <a:gdLst/>
              <a:ahLst/>
              <a:cxnLst/>
              <a:rect l="l" t="t" r="r" b="b"/>
              <a:pathLst>
                <a:path w="70214" h="21612" extrusionOk="0">
                  <a:moveTo>
                    <a:pt x="1" y="1"/>
                  </a:moveTo>
                  <a:lnTo>
                    <a:pt x="35107" y="21611"/>
                  </a:lnTo>
                  <a:lnTo>
                    <a:pt x="7021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11;p39">
              <a:extLst>
                <a:ext uri="{FF2B5EF4-FFF2-40B4-BE49-F238E27FC236}">
                  <a16:creationId xmlns:a16="http://schemas.microsoft.com/office/drawing/2014/main" id="{8A4A252F-B1C9-E53B-B636-B47A0AC879AB}"/>
                </a:ext>
              </a:extLst>
            </p:cNvPr>
            <p:cNvSpPr/>
            <p:nvPr/>
          </p:nvSpPr>
          <p:spPr>
            <a:xfrm>
              <a:off x="3908150" y="3359000"/>
              <a:ext cx="792775" cy="342675"/>
            </a:xfrm>
            <a:custGeom>
              <a:avLst/>
              <a:gdLst/>
              <a:ahLst/>
              <a:cxnLst/>
              <a:rect l="l" t="t" r="r" b="b"/>
              <a:pathLst>
                <a:path w="31711" h="13707" extrusionOk="0">
                  <a:moveTo>
                    <a:pt x="0" y="0"/>
                  </a:moveTo>
                  <a:lnTo>
                    <a:pt x="0" y="13706"/>
                  </a:lnTo>
                  <a:lnTo>
                    <a:pt x="31710" y="13706"/>
                  </a:lnTo>
                  <a:lnTo>
                    <a:pt x="3171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12;p39">
              <a:extLst>
                <a:ext uri="{FF2B5EF4-FFF2-40B4-BE49-F238E27FC236}">
                  <a16:creationId xmlns:a16="http://schemas.microsoft.com/office/drawing/2014/main" id="{F8AA2D09-4CB0-1871-6449-48AC21A53ADD}"/>
                </a:ext>
              </a:extLst>
            </p:cNvPr>
            <p:cNvSpPr/>
            <p:nvPr/>
          </p:nvSpPr>
          <p:spPr>
            <a:xfrm>
              <a:off x="4078725" y="3453675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13;p39">
              <a:extLst>
                <a:ext uri="{FF2B5EF4-FFF2-40B4-BE49-F238E27FC236}">
                  <a16:creationId xmlns:a16="http://schemas.microsoft.com/office/drawing/2014/main" id="{80F48694-DFA5-954A-4A73-9696B8EB4F9F}"/>
                </a:ext>
              </a:extLst>
            </p:cNvPr>
            <p:cNvSpPr/>
            <p:nvPr/>
          </p:nvSpPr>
          <p:spPr>
            <a:xfrm>
              <a:off x="4078725" y="3576900"/>
              <a:ext cx="451625" cy="14300"/>
            </a:xfrm>
            <a:custGeom>
              <a:avLst/>
              <a:gdLst/>
              <a:ahLst/>
              <a:cxnLst/>
              <a:rect l="l" t="t" r="r" b="b"/>
              <a:pathLst>
                <a:path w="18065" h="572" extrusionOk="0">
                  <a:moveTo>
                    <a:pt x="0" y="1"/>
                  </a:moveTo>
                  <a:lnTo>
                    <a:pt x="0" y="572"/>
                  </a:lnTo>
                  <a:lnTo>
                    <a:pt x="18064" y="572"/>
                  </a:lnTo>
                  <a:lnTo>
                    <a:pt x="1806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4B2ED57-1021-8074-2E92-C5B53D45BCBE}"/>
              </a:ext>
            </a:extLst>
          </p:cNvPr>
          <p:cNvSpPr txBox="1"/>
          <p:nvPr/>
        </p:nvSpPr>
        <p:spPr>
          <a:xfrm>
            <a:off x="152400" y="4751903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73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IT Security Pitch Deck by Slidesgo">
  <a:themeElements>
    <a:clrScheme name="Simple Light">
      <a:dk1>
        <a:srgbClr val="000000"/>
      </a:dk1>
      <a:lt1>
        <a:srgbClr val="FFFFFF"/>
      </a:lt1>
      <a:dk2>
        <a:srgbClr val="1738C6"/>
      </a:dk2>
      <a:lt2>
        <a:srgbClr val="1F369A"/>
      </a:lt2>
      <a:accent1>
        <a:srgbClr val="F2E205"/>
      </a:accent1>
      <a:accent2>
        <a:srgbClr val="FF0000"/>
      </a:accent2>
      <a:accent3>
        <a:srgbClr val="2647D6"/>
      </a:accent3>
      <a:accent4>
        <a:srgbClr val="E2E2E2"/>
      </a:accent4>
      <a:accent5>
        <a:srgbClr val="B8B8B8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385</Words>
  <Application>Microsoft Office PowerPoint</Application>
  <PresentationFormat>Affichage à l'écran (16:9)</PresentationFormat>
  <Paragraphs>134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6" baseType="lpstr">
      <vt:lpstr>Turret Road</vt:lpstr>
      <vt:lpstr>Catamaran</vt:lpstr>
      <vt:lpstr>Bebas Neue</vt:lpstr>
      <vt:lpstr>PT Sans</vt:lpstr>
      <vt:lpstr>Nunito Light</vt:lpstr>
      <vt:lpstr>Alef</vt:lpstr>
      <vt:lpstr>Arial</vt:lpstr>
      <vt:lpstr>Roboto Mono</vt:lpstr>
      <vt:lpstr>Titillium Web</vt:lpstr>
      <vt:lpstr>Loved by the King</vt:lpstr>
      <vt:lpstr>IT Security Pitch Deck by Slidesgo</vt:lpstr>
      <vt:lpstr>PROJET  CUBES</vt:lpstr>
      <vt:lpstr>Sommaire</vt:lpstr>
      <vt:lpstr>Sommaire</vt:lpstr>
      <vt:lpstr>Notre Groupe</vt:lpstr>
      <vt:lpstr>Découverte du projet</vt:lpstr>
      <vt:lpstr>Découverte du projet</vt:lpstr>
      <vt:lpstr>Configuration du RASPBERRY</vt:lpstr>
      <vt:lpstr>Étape de configuration</vt:lpstr>
      <vt:lpstr>Étape de configuration</vt:lpstr>
      <vt:lpstr>Étape de configuration</vt:lpstr>
      <vt:lpstr>Le Montage</vt:lpstr>
      <vt:lpstr>Le Montage</vt:lpstr>
      <vt:lpstr>Les affichages de l’écran LCD</vt:lpstr>
      <vt:lpstr>Le code Arduino</vt:lpstr>
      <vt:lpstr>Présentation PowerPoint</vt:lpstr>
      <vt:lpstr>Présentation PowerPoint</vt:lpstr>
      <vt:lpstr>Présentation PowerPoint</vt:lpstr>
      <vt:lpstr>Présentation PowerPoint</vt:lpstr>
      <vt:lpstr>L’API et notre base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Site</vt:lpstr>
      <vt:lpstr>Présentation PowerPoint</vt:lpstr>
      <vt:lpstr>Présentation PowerPoint</vt:lpstr>
      <vt:lpstr>Présentation PowerPoint</vt:lpstr>
      <vt:lpstr>Présentation PowerPoint</vt:lpstr>
      <vt:lpstr>Conclusion</vt:lpstr>
      <vt:lpstr>Planning de notre projet</vt:lpstr>
      <vt:lpstr>Axes d’amélioriations du projet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CUBES</dc:title>
  <dc:creator>Florian Chatain</dc:creator>
  <cp:lastModifiedBy>CHATAIN FLORIAN</cp:lastModifiedBy>
  <cp:revision>5</cp:revision>
  <dcterms:modified xsi:type="dcterms:W3CDTF">2023-12-19T13:02:42Z</dcterms:modified>
</cp:coreProperties>
</file>